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presProps" Target="presProps.xml"/>
  <Relationship Id="rId71" Type="http://schemas.openxmlformats.org/officeDocument/2006/relationships/viewProps" Target="viewProps.xml"/>
  <Relationship Id="rId7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48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2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4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73.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7.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99.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jpg"/>
  <Relationship Id="rId3" Type="http://schemas.openxmlformats.org/officeDocument/2006/relationships/image" Target="../media/bottom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10.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1.jpg"/>
  <Relationship Id="rId3" Type="http://schemas.openxmlformats.org/officeDocument/2006/relationships/image" Target="../media/bottom11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3.jpg"/>
  <Relationship Id="rId3" Type="http://schemas.openxmlformats.org/officeDocument/2006/relationships/image" Target="../media/bottom114.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5.jpg"/>
  <Relationship Id="rId3" Type="http://schemas.openxmlformats.org/officeDocument/2006/relationships/image" Target="../media/bottom11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jpg"/>
  <Relationship Id="rId3" Type="http://schemas.openxmlformats.org/officeDocument/2006/relationships/image" Target="../media/bottom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3o Domingo Comum
21/01/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Hoje se a vida é tão ferida,
deve-se a culpa a indiferença
dos cristã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Senhor piedade,
Senhor piedade,
Senhor piedade, piedade de nós.(2x)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ostrai-me, ó Senhor,
Vossos caminhos,
Vossa verdade me oriente
e me conduz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Mostrai-me, ó Senhor,
vossos caminhos,
e fazei-me conhecer a vossa estrada!
Vossa verdade me oriente
e me conduza,
porque sois o Deus
da minha salvaçã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Recordai, Senhor
meu Deus, vossa ternura
e a vossa compaixão
que são eternas!
De mim lembrai-vos,
porque sois misericórdia
e sois bondade sem
limites, ó Senh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O Senhor é piedade e retidão,
e reconduz ao bom caminho
os pecadores.
Ele dirige os humildes na justiça,
e aos pobres ele ensina
o seu caminh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eparai o caminho
do Senhor, endireitai suas veredas.
toda a carne há de
ver a salvação do Nosso Deu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vo as minhas mãos,
meu olhar minha voz
Meus caminhos meu sofr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AI AO SENHOR UM CANTO NOV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pobre e ao sofredor
vou servir te esperar.
Cantando a nova canção
de esperança e de paz.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Senhor Deus do univer-so.
o céu e a terra proclamam
a Vossa glóri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Senhor Deus do univer-so.
o céu e a terra proclamam
a Vossa glória.
Hosana no alto céu!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to é aquele que vem.
em nome do Senh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a, hosana no alto céu.
Hosana, hosana no alto
céu. (sobe o to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AI AO SENHOR UM CANTO NOV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Senhor Deus do universo.
o céu e a terra proclamam
a Vossa glória.
Hosana no alto céu!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piedade de nós
Cordeiro de Deus que
tirais o pecado do mundo
Tende piedade, piedade de nós
Cordeiro de Deus que
tirais o pecado do mun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z, a vossa pa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dução: Solo do teclado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abrir meus olhos no altar
Vi o cálice sagrado
com o sangue de jesus
e de dentro desse mesmo
cálice subia
Majestosa a eucaristi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ua presença eu me sinto
um mendigo sentado
à me..sa de um rei
e sem ter como pagar
tamanha re..feição
só posso dar-te eterna gratidão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álice e a hóstia eram um
meu desejo também
era com eles ser um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um só coração, meu Senhor!
o mesmo sangue nas veias, Senhor!
(Tua carne em minha carne, Senhor).
(o Teu sangue em meu
sangue, Senhor).
e estando unido a Ti,
esquecer-me de mim,
concedei que eu f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mente assi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ua presença eu me sinto
um mendigo sentado
à me..sa de um rei
e sem ter como pagar
tamanha re..feição
só posso dar-Te eterna gratidão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álice e a hóstia eram um
meu desejo também
era com eles ser u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um só coração, meu Senhor!
o mesmo sangue nas veias, Senhor!
(Tua carne em minha carne, Senhor).
(o Teu sangue em meu
sangue, Senhor).
e estando unido a Ti,
esquecer-me de mim,
concedei que eu fiqu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mente assim.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ou aqui
D/F#
Pra ser amado e te amar
Te olhar nos olhos
e deixar-me apaixonar
Diante de ti
D/F#
Pra me render ao teu am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nfessar minhas
fraquezas, sou pecador!
Am7
Também estou aqui
Em7/9
Pra pedir perdão
Pelas almas que ainda
não buscam teu coraçã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eem
em Deus, estou aqui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êem
em Deus, estou aqui
Te amar (te amar) por
quem não te a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Pelos pecados, erros passados,
por divisões na tua
igreja ó Jesu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dorar por quem não te adora
Esperar por quem não espera em ti
Pelos que não crêem eu estou aqui
Em7/9
Estou aqui, estou aqu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panheira Maria,
perfeita harmonia entre nós e o Pai
modelo dos consagrados,
nosso sim ao chamado
do Senhor confirmai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cheia de graça,
Plena de raça e beleza,
queres, com certeza,
que a vida renasça
Santa Maria, mãe do Senhor
Que se fez pão para
todos, criou mundo novo só por amo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ercessora Maria
perfeita harmonia,
entre nós e o Pai,
justiça dos explorados,
combate o pecado, torna
os homens iguai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cheia de graça,
Plena de raça e beleza,
queres, com certeza,
que a vida renasça
Santa Maria, mãe do Senhor
Que se fez pão para
todos, criou mundo novo só por amo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ransformadora Maria,
perfeita harmonia,
entre nós e o Pai,
espelho de competência,
afasta a violência
enche o mundo de paz.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cheia de graça,
Plena de raça e beleza,
queres, com certeza,
que a vida renasça
Santa Maria, mãe do Senhor
Que se fez pão para
todos, criou mundo novo só por am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Senhor piedade,
Senhor piedade,
Senhor piedade, piedade de nós.(2x)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Quem não te aceita,
que te rejeita,
pode não crer por
ver cristãos que vivem m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Cristo piedade,
Cristo piedade,
Cristo piedade, piedade de nós.(2x)
]]></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2026-06-11T20:09:53Z</dcterms:created>
  <dcterms:modified xsi:type="dcterms:W3CDTF">2026-06-11T20:09:53Z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