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Lst>
  <p:sldSz cx="9144000" cy="5715000" type="screen16x10"/>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presProps" Target="presProps.xml"/>
  <Relationship Id="rId71" Type="http://schemas.openxmlformats.org/officeDocument/2006/relationships/viewProps" Target="viewProps.xml"/>
  <Relationship Id="rId7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218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03_leitura_21.jpg"/>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jpg"/>
  <Relationship Id="rId3" Type="http://schemas.openxmlformats.org/officeDocument/2006/relationships/image" Target="../media/bottom17.jpg"/>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jpg"/>
  <Relationship Id="rId3" Type="http://schemas.openxmlformats.org/officeDocument/2006/relationships/image" Target="../media/bottom19.jpg"/>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gloria20.jpg"/>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jpg"/>
  <Relationship Id="rId3" Type="http://schemas.openxmlformats.org/officeDocument/2006/relationships/image" Target="../media/bottom22.jpg"/>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jpg"/>
  <Relationship Id="rId3" Type="http://schemas.openxmlformats.org/officeDocument/2006/relationships/image" Target="../media/bottom24.jpg"/>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jpg"/>
  <Relationship Id="rId3" Type="http://schemas.openxmlformats.org/officeDocument/2006/relationships/image" Target="../media/bottom26.jpg"/>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jpg"/>
  <Relationship Id="rId3" Type="http://schemas.openxmlformats.org/officeDocument/2006/relationships/image" Target="../media/bottom28.jpg"/>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jpg"/>
  <Relationship Id="rId3" Type="http://schemas.openxmlformats.org/officeDocument/2006/relationships/image" Target="../media/bottom30.jpg"/>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jpg"/>
  <Relationship Id="rId3" Type="http://schemas.openxmlformats.org/officeDocument/2006/relationships/image" Target="../media/bottom32.jpg"/>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lmo33.jp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2.jpg"/>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jpg"/>
  <Relationship Id="rId3" Type="http://schemas.openxmlformats.org/officeDocument/2006/relationships/image" Target="../media/bottom35.jpg"/>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jpg"/>
  <Relationship Id="rId3" Type="http://schemas.openxmlformats.org/officeDocument/2006/relationships/image" Target="../media/bottom37.jpg"/>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8.jpg"/>
  <Relationship Id="rId3" Type="http://schemas.openxmlformats.org/officeDocument/2006/relationships/image" Target="../media/bottom39.jpg"/>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0.jpg"/>
  <Relationship Id="rId3" Type="http://schemas.openxmlformats.org/officeDocument/2006/relationships/image" Target="../media/bottom41.jpg"/>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lamacao_ao_evangelho42.jpg"/>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3.jpg"/>
  <Relationship Id="rId3" Type="http://schemas.openxmlformats.org/officeDocument/2006/relationships/image" Target="../media/bottom44.jpg"/>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5.jpg"/>
  <Relationship Id="rId3" Type="http://schemas.openxmlformats.org/officeDocument/2006/relationships/image" Target="../media/bottom46.jpg"/>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7.jpg"/>
  <Relationship Id="rId3" Type="http://schemas.openxmlformats.org/officeDocument/2006/relationships/image" Target="../media/bottom48.jpg"/>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ofertorio49.jpg"/>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0.jpg"/>
  <Relationship Id="rId3" Type="http://schemas.openxmlformats.org/officeDocument/2006/relationships/image" Target="../media/bottom51.jpg"/>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jpg"/>
  <Relationship Id="rId3" Type="http://schemas.openxmlformats.org/officeDocument/2006/relationships/image" Target="../media/bottom4.jpg"/>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2.jpg"/>
  <Relationship Id="rId3" Type="http://schemas.openxmlformats.org/officeDocument/2006/relationships/image" Target="../media/bottom53.jpg"/>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4.jpg"/>
  <Relationship Id="rId3" Type="http://schemas.openxmlformats.org/officeDocument/2006/relationships/image" Target="../media/bottom55.jpg"/>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6.jpg"/>
  <Relationship Id="rId3" Type="http://schemas.openxmlformats.org/officeDocument/2006/relationships/image" Target="../media/bottom57.jpg"/>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8.jpg"/>
  <Relationship Id="rId3" Type="http://schemas.openxmlformats.org/officeDocument/2006/relationships/image" Target="../media/bottom59.jpg"/>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0.jpg"/>
  <Relationship Id="rId3" Type="http://schemas.openxmlformats.org/officeDocument/2006/relationships/image" Target="../media/bottom61.jpg"/>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nto62.jpg"/>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3.jpg"/>
  <Relationship Id="rId3" Type="http://schemas.openxmlformats.org/officeDocument/2006/relationships/image" Target="../media/bottom64.jpg"/>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5.jpg"/>
  <Relationship Id="rId3" Type="http://schemas.openxmlformats.org/officeDocument/2006/relationships/image" Target="../media/bottom66.jpg"/>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7.jpg"/>
  <Relationship Id="rId3" Type="http://schemas.openxmlformats.org/officeDocument/2006/relationships/image" Target="../media/bottom68.jpg"/>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9.jpg"/>
  <Relationship Id="rId3" Type="http://schemas.openxmlformats.org/officeDocument/2006/relationships/image" Target="../media/bottom70.jpg"/>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jpg"/>
  <Relationship Id="rId3" Type="http://schemas.openxmlformats.org/officeDocument/2006/relationships/image" Target="../media/bottom6.jpg"/>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1.jpg"/>
  <Relationship Id="rId3" Type="http://schemas.openxmlformats.org/officeDocument/2006/relationships/image" Target="../media/bottom72.jpg"/>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rdeiro73.jpg"/>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4.jpg"/>
  <Relationship Id="rId3" Type="http://schemas.openxmlformats.org/officeDocument/2006/relationships/image" Target="../media/bottom75.jpg"/>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6.jpg"/>
  <Relationship Id="rId3" Type="http://schemas.openxmlformats.org/officeDocument/2006/relationships/image" Target="../media/bottom77.jpg"/>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munhao78.jpg"/>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9.jpg"/>
  <Relationship Id="rId3" Type="http://schemas.openxmlformats.org/officeDocument/2006/relationships/image" Target="../media/bottom80.jpg"/>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1.jpg"/>
  <Relationship Id="rId3" Type="http://schemas.openxmlformats.org/officeDocument/2006/relationships/image" Target="../media/bottom82.jpg"/>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3.jpg"/>
  <Relationship Id="rId3" Type="http://schemas.openxmlformats.org/officeDocument/2006/relationships/image" Target="../media/bottom84.jpg"/>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5.jpg"/>
  <Relationship Id="rId3" Type="http://schemas.openxmlformats.org/officeDocument/2006/relationships/image" Target="../media/bottom86.jpg"/>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7.jpg"/>
  <Relationship Id="rId3" Type="http://schemas.openxmlformats.org/officeDocument/2006/relationships/image" Target="../media/bottom88.jpg"/>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perdao7.jpg"/>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9.jpg"/>
  <Relationship Id="rId3" Type="http://schemas.openxmlformats.org/officeDocument/2006/relationships/image" Target="../media/bottom90.jpg"/>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1.jpg"/>
  <Relationship Id="rId3" Type="http://schemas.openxmlformats.org/officeDocument/2006/relationships/image" Target="../media/bottom92.jpg"/>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3.jpg"/>
  <Relationship Id="rId3" Type="http://schemas.openxmlformats.org/officeDocument/2006/relationships/image" Target="../media/bottom94.jpg"/>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5.jpg"/>
  <Relationship Id="rId3" Type="http://schemas.openxmlformats.org/officeDocument/2006/relationships/image" Target="../media/bottom96.jpg"/>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7.jpg"/>
  <Relationship Id="rId3" Type="http://schemas.openxmlformats.org/officeDocument/2006/relationships/image" Target="../media/bottom98.jpg"/>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munhao99.jpg"/>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0.jpg"/>
  <Relationship Id="rId3" Type="http://schemas.openxmlformats.org/officeDocument/2006/relationships/image" Target="../media/bottom101.jpg"/>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2.jpg"/>
  <Relationship Id="rId3" Type="http://schemas.openxmlformats.org/officeDocument/2006/relationships/image" Target="../media/bottom103.jpg"/>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4.jpg"/>
  <Relationship Id="rId3" Type="http://schemas.openxmlformats.org/officeDocument/2006/relationships/image" Target="../media/bottom105.jpg"/>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6.jpg"/>
  <Relationship Id="rId3" Type="http://schemas.openxmlformats.org/officeDocument/2006/relationships/image" Target="../media/bottom107.jpg"/>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jpg"/>
  <Relationship Id="rId3" Type="http://schemas.openxmlformats.org/officeDocument/2006/relationships/image" Target="../media/bottom9.jpg"/>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8.jpg"/>
  <Relationship Id="rId3" Type="http://schemas.openxmlformats.org/officeDocument/2006/relationships/image" Target="../media/bottom109.jpg"/>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final110.jpg"/>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1.jpg"/>
  <Relationship Id="rId3" Type="http://schemas.openxmlformats.org/officeDocument/2006/relationships/image" Target="../media/bottom112.jpg"/>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3.jpg"/>
  <Relationship Id="rId3" Type="http://schemas.openxmlformats.org/officeDocument/2006/relationships/image" Target="../media/bottom114.jpg"/>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5.jpg"/>
  <Relationship Id="rId3" Type="http://schemas.openxmlformats.org/officeDocument/2006/relationships/image" Target="../media/bottom116.jpg"/>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7.jpg"/>
  <Relationship Id="rId3" Type="http://schemas.openxmlformats.org/officeDocument/2006/relationships/image" Target="../media/bottom118.jpg"/>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9.jpg"/>
  <Relationship Id="rId3" Type="http://schemas.openxmlformats.org/officeDocument/2006/relationships/image" Target="../media/bottom120.jpg"/>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1.jpg"/>
  <Relationship Id="rId3" Type="http://schemas.openxmlformats.org/officeDocument/2006/relationships/image" Target="../media/bottom122.jpg"/>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jpg"/>
  <Relationship Id="rId3" Type="http://schemas.openxmlformats.org/officeDocument/2006/relationships/image" Target="../media/bottom11.jpg"/>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jpg"/>
  <Relationship Id="rId3" Type="http://schemas.openxmlformats.org/officeDocument/2006/relationships/image" Target="../media/bottom13.jpg"/>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jpg"/>
  <Relationship Id="rId3" Type="http://schemas.openxmlformats.org/officeDocument/2006/relationships/image" Target="../media/bottom15.jp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847725" y="-190500"/>
          <a:ext cx="9991725" cy="5905500"/>
          <a:chOff x="-847725" y="-190500"/>
          <a:chExt cx="9991725" cy="5905500"/>
        </a:xfrm>
      </p:grpSpPr>
      <p:pic>
        <p:nvPicPr>
          <p:cNvPr id="1" name="backgroundImage" descr="Description of the drawing"/>
          <p:cNvPicPr>
            <a:picLocks noChangeAspect="1"/>
          </p:cNvPicPr>
          <p:nvPr/>
        </p:nvPicPr>
        <p:blipFill>
          <a:blip r:embed="rId2"/>
          <a:stretch>
            <a:fillRect/>
          </a:stretch>
        </p:blipFill>
        <p:spPr>
          <a:xfrm>
            <a:off x="-847725" y="-190500"/>
            <a:ext cx="10839450" cy="6096000"/>
          </a:xfrm>
          <a:prstGeom prst="rect">
            <a:avLst/>
          </a:prstGeom>
          <a:noFill/>
        </p:spPr>
      </p:pic>
      <p:sp>
        <p:nvSpPr>
          <p:cNvPr id="2" name=""/>
          <p:cNvSpPr txBox="1"/>
          <p:nvPr/>
        </p:nvSpPr>
        <p:spPr>
          <a:xfrm>
            <a:off x="0" y="0"/>
            <a:ext cx="9144000" cy="5715000"/>
          </a:xfrm>
          <a:prstGeom prst="rect">
            <a:avLst/>
          </a:prstGeom>
          <a:noFill/>
          <a:effectLst>
            <a:outerShdw blurRad="57150" dist="95250" dir="2700000" algn="br" rotWithShape="0">
              <a:srgbClr val="000000">
                <a:alpha val="50000"/>
              </a:srgbClr>
            </a:outerShdw>
          </a:effectLst>
        </p:spPr>
        <p:txBody>
          <a:bodyPr anchor="ctr" rtlCol="0" bIns="45720" lIns="91440" rIns="91440" tIns="45720">
            <a:spAutoFit/>
          </a:bodyPr>
          <a:lstStyle/>
          <a:p>
            <a:pPr algn="ctr" fontAlgn="ctr" marL="0" marR="0" indent="0" lvl="0">
              <a:lnSpc>
                <a:spcPct val="100000"/>
              </a:lnSpc>
            </a:pPr>
            <a:r>
              <a:rPr lang="en-US" b="1" sz="6000" spc="0" u="none">
                <a:solidFill>
                  <a:srgbClr val="FFFFFF">
                    <a:alpha val="100000"/>
                  </a:srgbClr>
                </a:solidFill>
                <a:latin typeface="Calibri"/>
              </a:rPr>
              <a:t><![CDATA[3o Domingo Comum
21/01/202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Hoje se a vida é tão ferida,
deve-se a culpa a indiferença
dos cristãos.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Senhor piedade,
Senhor piedade,
Senhor piedade, piedade de nós.(2x)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Glóri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ória a Deus nas alturas
E paz na terra aos
homens por Ele amados.
Senhor Deus, Rei dos
céus, Deus Pai todo poderoso:
Nós vos louva...mos,
Nós vos bendize...mos,
Nós vos adora...mo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ós vos glorifica...mos,
Nós vos damos graças,
por vossa imensa glória.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Jesus Cristo,
Filho Unigênito,
Senhor Deus, Cordeiro
de Deus, Filho de Deus Pai:
Vós que tirais o pecado do mundo,
Tende piedade de nós;
Vós que tirais o pecado do mundo,
Acolhei a nossa súplic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ós que estais à direita do Pai,
Tende piedade de nós.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ó vós sois o San...to;
Só vós, o Senho...or;
Só vós, o Altíssimo,
Jesus Cristo;
Com o Espírito Santo,
Na glória de Deus Pai. Amém!
Na glória de Deus Pai. Amém!
Na glória de Deus Pai. Amé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a glória de Deus Pai. Amém!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lm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ostrai-me, ó Senhor,
Vossos caminhos,
Vossa verdade me oriente
e me conduza!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 Mostrai-me, ó Senhor,
vossos caminhos,
e fazei-me conhecer a vossa estrada!
Vossa verdade me oriente
e me conduza,
porque sois o Deus
da minha salvação;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2. Recordai, Senhor
meu Deus, vossa ternura
e a vossa compaixão
que são eternas!
De mim lembrai-vos,
porque sois misericórdia
e sois bondade sem
limites, ó Senho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3. O Senhor é piedade e retidão,
e reconduz ao bom caminho
os pecadores.
Ele dirige os humildes na justiça,
e aos pobres ele ensina
o seu caminho.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clamação ao Evangelho]]></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eluia, a---le-lui-a!
Aleluia, a---le-lui-a!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reparai o caminho
do Senhor, endireitai suas veredas.
toda a carne há de
ver a salvação do Nosso Deus.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eluia, a---le-lui-a!
Aleluia, a---le-lui-a!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Ofertório]]></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levo as minhas mãos,
meu olhar minha voz
Meus caminhos meu sofre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ANTAI AO SENHOR UM CANTO NOVO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A tua ternura, Senhor,
vem me abraçar
E a tua bondade infinita,
me perdoar.
Vou ser o teu seguidor,
e te dar o meu coração
Eu quero sentir o calo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 tuas mãos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o pobre e ao sofredor
vou servir te esperar.
Cantando a nova canção
de esperança e de paz.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A tua ternura, Senhor,
vem me abraçar
E a tua bondade infinita,
me perdoar.
Vou ser o teu seguidor,
e te dar o meu coração
Eu quero sentir o calo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 tuas mãos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nto]]></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nto, Santo, Santo é o Senhor.
Senhor Deus do univer-so.
o céu e a terra proclamam
a Vossa glória.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nto, Santo, Santo é o Senhor.
Senhor Deus do univer-so.
o céu e a terra proclamam
a Vossa glória.
Hosana no alto céu!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endito é aquele que vem.
em nome do Senhor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osana, hosana no alto céu.
Hosana, hosana no alto
céu. (sobe o tom)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ANTAI AO SENHOR UM CANTO NOVO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nto, Santo, Santo é o Senhor.
Senhor Deus do universo.
o céu e a terra proclamam
a Vossa glória.
Hosana no alto céu!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rdeiro]]></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rdeiro de Deus que
tirais o pecado do mundo
Tende piedade, piedade de nós
Cordeiro de Deus que
tirais o pecado do mundo
Tende piedade, piedade de nós
Cordeiro de Deus que
tirais o pecado do mundo]]></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ai-nos a paz, a vossa paz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munhão]]></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ntrodução: Solo do teclado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o abrir meus olhos no altar
Vi o cálice sagrado
com o sangue de jesus
e de dentro desse mesmo
cálice subia
Majestosa a eucaristia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m tua presença eu me sinto
um mendigo sentado
à me..sa de um rei
e sem ter como pagar
tamanha re..feição
só posso dar-te eterna gratidão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cálice e a hóstia eram um
meu desejo também
era com eles ser um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r um só coração, meu Senhor!
o mesmo sangue nas veias, Senhor!
(Tua carne em minha carne, Senhor).
(o Teu sangue em meu
sangue, Senhor).
e estando unido a Ti,
esquecer-me de mim,
concedei que eu fiqu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Perdão]]></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ternamente assim.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m Tua presença eu me sinto
um mendigo sentado
à me..sa de um rei
e sem ter como pagar
tamanha re..feição
só posso dar-Te eterna gratidão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cálice e a hóstia eram um
meu desejo também
era com eles ser um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r um só coração, meu Senhor!
o mesmo sangue nas veias, Senhor!
(Tua carne em minha carne, Senhor).
(o Teu sangue em meu
sangue, Senhor).
e estando unido a Ti,
esquecer-me de mim,
concedei que eu fiqu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ternamente assim.
]]></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munhão]]></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tou aqui
D/F#
Pra ser amado e te amar
Te olhar nos olhos
e deixar-me apaixonar
Diante de ti
D/F#
Pra me render ao teu amor]]></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confessar minhas
fraquezas, sou pecador!
Am7
Também estou aqui
Em7/9
Pra pedir perdão
Pelas almas que ainda
não buscam teu coração]]></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e amar (te amar) por
quem não te ama
Te adorar por quem não te adora
Esperar por quem não espera em ti
Pelos que não creem
em Deus, estou aqui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e amar (te amar) por
quem não te ama
Te adorar por quem não te adora
Esperar por quem não espera em ti
Pelos que não crêem
em Deus, estou aqui
Te amar (te amar) por
quem não te am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Pelos pecados, erros passados,
por divisões na tua
igreja ó Jesus.
]]></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e adorar por quem não te adora
Esperar por quem não espera em ti
Pelos que não crêem eu estou aqui
Em7/9
Estou aqui, estou aqui
]]></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Final]]></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mpanheira Maria,
perfeita harmonia entre nós e o Pai
modelo dos consagrados,
nosso sim ao chamado
do Senhor confirmai
]]></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ve Maria, cheia de graça,
Plena de raça e beleza,
queres, com certeza,
que a vida renasça
Santa Maria, mãe do Senhor
Que se fez pão para
todos, criou mundo novo só por amor
]]></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ntercessora Maria
perfeita harmonia,
entre nós e o Pai,
justiça dos explorados,
combate o pecado, torna
os homens iguais.
]]></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ve Maria, cheia de graça,
Plena de raça e beleza,
queres, com certeza,
que a vida renasça
Santa Maria, mãe do Senhor
Que se fez pão para
todos, criou mundo novo só por amor
]]></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ransformadora Maria,
perfeita harmonia,
entre nós e o Pai,
espelho de competência,
afasta a violência
enche o mundo de paz.
]]></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ve Maria, cheia de graça,
Plena de raça e beleza,
queres, com certeza,
que a vida renasça
Santa Maria, mãe do Senhor
Que se fez pão para
todos, criou mundo novo só por amo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Senhor piedade,
Senhor piedade,
Senhor piedade, piedade de nós.(2x)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 Quem não te aceita,
que te rejeita,
pode não crer por
ver cristãos que vivem mal.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Cristo piedade,
Cristo piedade,
Cristo piedade, piedade de nós.(2x)
]]></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2026-08-02T21:19:46Z</dcterms:created>
  <dcterms:modified xsi:type="dcterms:W3CDTF">2026-08-02T21:19:46Z</dcterms:modified>
  <dc:title>Untitled Presentation</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