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a Quaresma
19/03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6 - Que entre nós
cresça uma nova ecologia
(cf. LS, Cap. IV),
Onde a pessoa, a natureza,
a vida, enfim,
Possam cantar na mais
perfeita sinfonia
Ao Criador que faz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terra o seu jardim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ão fecheis o vosso coração,
Mas ouvi a voz do Senhor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Vinde, exultemos
de alegria no Senhor,
aclamemos o Rochedo que nos salva!
Ao seu encontro caminhemos
com louvores,
e com cantos de alegria
o celebremos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nde, adoremos
e prostremo-nos por terra,
e ajoelhemos ante o
Deus que nos criou!
Porque Ele é o nosso
Deus, nosso Pastor,
e nós somos o seu
povo e seu rebanho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ovelhas que conduz com sua mão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xalá ouvísseis hoje a sua voz:
“Não fecheis os
corações como em Meriba,
como em Massa, no deserto,
aquele dia,
em que outrora vossos
pais me provocaram,
apesar de terem vist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minhas obras”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responder
De fingir que não escutei
Tenho medo de ouvir Teu chamado
Virar do outro lado
e fingir que não sei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ado sejas, ó Senhor,
pela mãe terra,
Que nos acolhe, nos
alegra e dá o pão (cf. LS,1).
Queremos ser os teus
parceiros na tarefa
De "cultivar e bem
guardar a criação"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perceber
De não ver o teu amor passar
Tenho medo de estar
distraído, magoado, ferido
E então me fechar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estar a gritar
E negar o meu coração
Tenho medo de Cristo
que passa, oferece uma graça
E eu digo que na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que formam
a espiga se unem pra serem pão.
Os homens que são
Igreja se unem pela oblação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o altar Senhor
entendo minha vocação
devo sacrificar a vida
por meu irmã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grão caído na terra
só vive se vai morrer.
É dando que se recebe
morrendo se vai vive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Amazônia até os Pampas,
Do Cerrado aos Manguezais,
Chegue a ti o nosso canto
Pela vida e pela paz. (2x)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inho e o pão ofertamos
são nossas respostas de amor
Pedimos humildemente
aceita-nos ó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,te abeiraste da
praia, não buscaste
nem sábios nem ricos.
Somente queres que eu te siga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u me olhaste
nos olhos, a sorrir,
pronunciaste meu nome,
lá na praia, eu larguei
o meu barco, junto
a Ti, buscarei outro mar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, sabes bem que em
meu barco, eu não
tenho nem ouro e nem espadas,
somente redes e o meu trabalho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, minhas mãos solicitas,
meu cansaço que a
outros descanse, amor que
almejas, seguir te amando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 - Vendo a riqueza
dos biomas que criaste,
Feliz disseste: tudo
é belo, tudo é bom!
E pra cuidar da tua
obra nos chamaste
A preservar e cultivar
tão grande dom (cf. Gn 1-2)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Tu, pescador de outros
lagos, Ânsia eterna
de almas que esperam,
Bondoso amigo que assim me chamas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 - Por toda a costa
do país espalhas vida;
São muitos rostos
- da Caatinga ao Pantanal:
Negros e índios, camponeses:
gente linda,
Lutando juntos por
um mundo mais igu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 - Senhor, agora
nos conduzes ao deserto
E, então nos falas,
com carinho, ao coração
(cf. Os 2,16),
Pra nos mostrar que
somos povos tão diversos,
Mas um só Deus no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pulsar o coração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5 - Se contemplarmos
essa "mãe" com reverência,
Não com olhares de
ganância ou ambição,
O consumismo, o desperdício,
a indiferença
Se tornam luta, compromisso
e proteção (cf. LS, 207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2026-08-03T23:03:32Z</dcterms:created>
  <dcterms:modified xsi:type="dcterms:W3CDTF">2026-08-03T23:03:32Z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