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2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5.jpg"/>
  <Relationship Id="rId3" Type="http://schemas.openxmlformats.org/officeDocument/2006/relationships/image" Target="../media/bottom156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7.jpg"/>
  <Relationship Id="rId3" Type="http://schemas.openxmlformats.org/officeDocument/2006/relationships/image" Target="../media/bottom158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9.jpg"/>
  <Relationship Id="rId3" Type="http://schemas.openxmlformats.org/officeDocument/2006/relationships/image" Target="../media/bottom160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5a Domingo do Tempo Comum
12/07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Bm7, E/G#, A, Bm7, E/G#, A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semen..te caiu em
terra boa e deu fruto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isitais a nossa
terra com as chuvas,
e transborda de fartura.
Rios de Deus que vêm
do céu derramam águas,
e preparais o nosso trigo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É assim que preparais
a nossa terra:
vós a regais e aplainais,
os seus sulcos com a chuva amoleceis
e abençoais as sementeira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ano todo coroais
com vossos dons,
os vossos passos são fecundos;
transborda a fartura onde passais,
brotam pastos no deserto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As colinas se enfeitam
de alegria,
e os campos, de rebanhos;
nossos vales se revestem de trigais:
tudo canta de alegria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le...lui...a,
Ale...lui...a!
Ale...lui...a, Ale...lui...a,
Ale...lui...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Já não é mais vinho não
É o sangue do meu Deus
F7M
Já não é mais pão aqui
Am7
É o corpo do meu amor
Do meu amor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neste lugar, eu posso dizer
Am7
Estás dentro de mim
E eu dentro de você
F7M
E neste lugar, eu posso dizer
Am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dentro de mim
E eu dentro de você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gora nós dois somos um
Agora nós dois somos um
F7M
Agora nós dois somos um
Agora nós dois somos um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riunfante peregrinação
Em cada lugar que ela passa
Deus abre o céu e derrama graças
Joelho no chão, rosário nas mãos
Unidos rezemos pela nossa nação
Diante da imagem de Aparecida
Formamos o exército
da Generalíssima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nde a Virgem Maria chegar
Dm7
O inimigo não vai aguentar
A presença da Mãe de Deus
E em retirada baterá
Fardada com seu manto azul
Dm7
Percorre de norte a sul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destronar o mal
E entronizar o seu filho Jesus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alíssima Imaculada
Passa na frente, pisa na serpente
Nesta batalha
Generalíssima Grande Mãe de Deus
Dm7
Rogai por nós os filhos teu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2026-08-02T21:13:12Z</dcterms:created>
  <dcterms:modified xsi:type="dcterms:W3CDTF">2026-08-02T21:13:12Z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