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5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4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6o Domingo da Páscoa
05/05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oooria, glóoooriaaaa,
glóooooriaa, glóriaaa
Gloria à Deus lá
nas alturas paz na
terra a seus amados
À vós louvam Rei
Celeste os que foram libertados
Glóoooria, glóoooriaaa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ooooriaa, glóriaaa
Deus e Pai nós vos
louvamos adoramos bendizemos
Damos glória ao vosso
nome vossos dons agradecemos
Glóoooria, glóoooriaaaa,
glóooooriaa, glóriaaa
Senhor nosso Jesu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Unigênito do Pai
Vós de Deus Cordeiro
Santo nossas culpas perdoai
Glóoooria, glóoooriaaaa,
glóooooriaa, glóriaaa
Vós que estais junto
do Pai como nosso intercessor
Acolhei nossos pedido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tendei nosso clamor
Glóoooria, glóoooriaaaa,
glóooooriaa, glóriaaa
Vós somente sois o
Santo o Altíssimo Senhor
Com Espírito Divino
de Deus Pai no esplendor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oooria, glóoooriaaaa,
glóooooriaa, glóriaaa glóriaaa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fez conhecer a salvação
E revelou sua justiça às naçõe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Cantai ao Senhor
Deus um canto novo,
porque ele fez prodígios!
Sua mão e o seu braço
forte e santo
alcançaram-lhe a vitória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Senhor fez conhecer
a salvação,
e às nações, sua justiça;
recordou o seu amor sempre fiel
pela casa de Israel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s confins do universo
contemplaram
a salvação do nosso Deus.
Aclamai o Senhor Deus,
ó terra inteira,
alegrai-vos e exultai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.
Aleluia, aleluia,
Cristo é meu Rei..ei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 .
Aleluia, aleluia,
Cristo é meu Rei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Deus enviou seu filho amado
Para morrer, em meu lugar
Na cruz pagou, por meus pecados
Mas o sepulcro vazio
está, porque ele vive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e bom
E do mal nao se recente
E ate nas aflicoes e paciente
E o bem maior
Que o senhor nos oferece
So quem ama de verdade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jamais se acaba
Nao se canca do perdao
O amor e a melhor religia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ais-vos uns aos outros,
(como eu vos amei)
E esse mandamento, (seja nossa lei)
Porque o Senhor assim nos ensinou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ais-vos uns aos outros,
(como eu vos amei)
E esse mandamento, (seja nossa lei)
Porque o dom maior de todos e o Am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Um dia eu vou, cruzar os rios
E verei então, um Céu de Luz
E verei que lá, em plena glória
Vitorioso, vive e reina o meu Jesu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2026-08-05T01:52:25Z</dcterms:created>
  <dcterms:modified xsi:type="dcterms:W3CDTF">2026-08-05T01:52:25Z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