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presProps" Target="presProps.xml"/>
  <Relationship Id="rId68" Type="http://schemas.openxmlformats.org/officeDocument/2006/relationships/viewProps" Target="viewProps.xml"/>
  <Relationship Id="rId6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94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73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95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6.jpg"/>
  <Relationship Id="rId3" Type="http://schemas.openxmlformats.org/officeDocument/2006/relationships/image" Target="../media/bottom10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9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8.jpg"/>
  <Relationship Id="rId3" Type="http://schemas.openxmlformats.org/officeDocument/2006/relationships/image" Target="../media/bottom109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10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1.jpg"/>
  <Relationship Id="rId3" Type="http://schemas.openxmlformats.org/officeDocument/2006/relationships/image" Target="../media/bottom112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3.jpg"/>
  <Relationship Id="rId3" Type="http://schemas.openxmlformats.org/officeDocument/2006/relationships/image" Target="../media/bottom114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5.jpg"/>
  <Relationship Id="rId3" Type="http://schemas.openxmlformats.org/officeDocument/2006/relationships/image" Target="../media/bottom116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.jpg"/>
  <Relationship Id="rId3" Type="http://schemas.openxmlformats.org/officeDocument/2006/relationships/image" Target="../media/bottom11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17º Domingo Comum
29/07/202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Cristo piedade,
Cristo piedade,
Cristo piedade, piedade de nós.(2x)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Hoje se a vida é tão ferida,
deve-se a culpa a indiferença
dos cristãos.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Senhor piedade,
Senhor piedade,
Senhor piedade, piedade de nós.(2x)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e Pai nós vos louvamos,
Adoramos, bendizemos.
Damos glória ao vosso nome,
Vossos dons agradecemos.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nosso Jesus Cristo
Unigênito do Pai.
Vós de Deus, Cordeiro Santo,
Nossas culpas perdoai.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junto do Pai,
Como nosso intercessor,
Acolhei nossos pedidos,
Atendei nosso clamor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, somente, sois o Santo,
O Altíssimo, o Senhor.
Com o Espírito Divino
De Deus Pai no esplendor.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4X)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quem morará em Vossa ca...sa
e no Vosso monte santo habitará?
Senhor quem morará em Vossa ca...sa
e no Vosso monte santo habitará?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É aquele que caminha sem pecado
e pratica a justiça fielmente
que pensa a verdade no seu íntimo
e não solta em calúnias
sua língua.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Que em nada prejudica
o seu irmão,
nem cobre de insultos seu vizinho;
que não dá valor
algum ao homem ímpio,
mas honra os que respeitam o Senhor.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Não empresta o
seu dinheiro com usura,
nem se deixa subornar
contra o inocente.
Jamais vacilará quem vive assim!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,
ale_luuu_ia
Aleluia, aleluia, aleluia,
ale_luuu_ia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amor nos atingiu
e nos trouxe até aqui
Que alegria é te encontrar
Dentro, em nossos corações,
vida nova há de surgir
O amor de deus nos faz cantar
O senhor nos escolheu,
e a promessa se cumpriu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homem não vive somente de pão.
Mas de toda palavra da boca de Deus
Os preceitos do Senhor são precisos
Alegria ao coração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,
ale_luuu_ia
Aleluia, aleluia, aleluia,
ale_luuu_ia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homem não vive somente de pão.
Mas de toda palavra da boca de Deus
Os preceitos do Senhor são precisos
Alegria ao coração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coração para amar
Pra perdoar e sentir
Para chorar e sorrir
Ao me criar Tu me deste
Um coração pra sonhar
Inquieto e sempre a bater
Ansioso por entender
As coisas que Tu disseste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que eu venho te dar
Eis o que eu ponho no altar
Toma Senhor que ele é teu
Meu coração não é meu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que o meu coração
Seja tão cheio de paz
Que não se sinta capaz
De sentir ódio ou rancor
Quero que a minha oração
Possa me amadurecer
Leve-me a compreender
As consequências do amor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
Senhor Deus do universo
Senhor Deus do universo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.....na nas alturas
Bendito o que vem em nome do Senhor
Hosa.....na nas alturas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nos envolveu com sua glória
Exultem de alegria,
todos que o adoram
Pois o nosso canto é de vitória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
Senhor Deus do universo
Senhor Deus do universo
Santo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ificai e reuni o vosso povo.
Fazei de nós um só
corpo e um só espírito.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, Adoramus,
Adoramus Te (Adoramus)
Adoramus, Adoramus,
Adoramus Te, Domine.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mistério da fé!
Anunciamos, Senhor, a Vossa morte
E proclamamos a Vossa ressurreição
Vinde, Senhor Jesu-------us!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Cristo, com Cristo, em Cristo
Na unidade do Espírito Santo.
Toda honra, toda glória
agora e para sempre...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mém! A--a--a...amém!
A--a--a...amém! Amém!
A...mém! A--a--a...amém!
A--a--a...amém! Amém!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dona nobis pa...cem.
Dona nobis pa...cem!
Dona no...bis pa...cem!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a igreja reunida
em torno do altar
Nós glorificamos o seu nome
Fonte de amor que restitui
a humanidade
Nós glorificamos o nome de jesus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
mundo
Tende piedade de nós, tende piedade
Cordeiro de Deus que
tirais o pecado do
mundo
Tende piedade de nós, tende piedade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
mundo
Dai-nos vossa paz Senhor,
dai-nos vossa
paz Senhor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iante de tua presença
me encontro, Senhor, Deus infinito
O teu olhar me acompanha
e sabes quem sou
Ao enxergar tua grandeza
e minha pequenez, eu reconheço
Que minha história
é nada sem o teu amor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isso venho te buscar
Porque eu preciso,
meu Deus, em teus braços estar
Morar em teu coração
e entregar-me a ti, inteiramente
Me abandonarei em ti, Senhor
Em ti repousarei
A tua ternura me acolhe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refúgio seguro encontrei
O meu coração venho a ti render
Toma meu ser, meu querer
Recebe, Senhor, minha vida
Como prova viva de amor
Em teu altar, Senhor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isso venho te buscar
Porque eu preciso,
meu Deus, em teus braços estar
Morar em teu coração
e entregar-me a ti, inteiramente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 abandonarei em ti, Senhor
Em ti repousarei
A tua ternura me acolhe
Um refúgio seguro encontrei
O meu coração venho a ti render
Toma meu ser, meu querer
Recebe, Senhor, minha vida
Como prova viva de amor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teu altar, Senhor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 abandonarei no teu amor
Em teu altar, Senhor
Me abandonarei no teu amor
Em teu altar Senhor
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oi ela a primeira a adorar Jesus
Foi ela que ensinou
nosso senhor a caminhar
E as palavras que ate
hoje nos trazem salvação
Foi Maria que ensinou Jesus a falar
Ela estendeu a mão
quando Jesus caiu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oi ela que permaneceu
com Ele até o fim
Maria nunca abandona
quem precisa de um favor
É muito bom ser tão amado assim
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mãe de um rei é rainha
A mãe do salvador também é minha
O sangue que nos redimiu lá na cruz
É o mesmo sangue da mãe de Jesus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Pelos pecados, erros passados,
por divisões na tua
igreja ó Jesus.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Senhor piedade,
Senhor piedade,
Senhor piedade, piedade de nós.(2x)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Quem não te aceita,
que te rejeita,
pode não crer por
ver cristãos que vivem mal.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2026-08-04T03:12:15Z</dcterms:created>
  <dcterms:modified xsi:type="dcterms:W3CDTF">2026-08-04T03:12:15Z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