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8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49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0.jpg"/>
  <Relationship Id="rId3" Type="http://schemas.openxmlformats.org/officeDocument/2006/relationships/image" Target="../media/bottom151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2.jpg"/>
  <Relationship Id="rId3" Type="http://schemas.openxmlformats.org/officeDocument/2006/relationships/image" Target="../media/bottom153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4.jpg"/>
  <Relationship Id="rId3" Type="http://schemas.openxmlformats.org/officeDocument/2006/relationships/image" Target="../media/bottom155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6.jpg"/>
  <Relationship Id="rId3" Type="http://schemas.openxmlformats.org/officeDocument/2006/relationships/image" Target="../media/bottom157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8.jpg"/>
  <Relationship Id="rId3" Type="http://schemas.openxmlformats.org/officeDocument/2006/relationships/image" Target="../media/bottom159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0.jpg"/>
  <Relationship Id="rId3" Type="http://schemas.openxmlformats.org/officeDocument/2006/relationships/image" Target="../media/bottom161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2.jpg"/>
  <Relationship Id="rId3" Type="http://schemas.openxmlformats.org/officeDocument/2006/relationships/image" Target="../media/bottom16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Comum
19/01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i ao Senhor Deus um canto novo,
Manifestai os seus
prodígios entre os povos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Cantai ao Senhor
Deus um canto novo,
cantai ao Senhor Deus,
ó terra inteira!
Cantai e bendizei seu santo nome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Dia após dia anunciai
sua salvação,
manifestai a sua glória
entre as nações,
e entre os povos do
universo seus prodígios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Ó família das
nações, dai ao Senhor,
ó nações, dai ao
Senhor poder e glória,
dai-lhe a glória que
é devida ao seu nome!
Oferecei um sacrifício
nos seus átrio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Adorai-o no esplendor
da santidade,
terra inteira, estremecei
diante dele!
Publicai entre as nações:
“Reina o Senhor!”
pois os povos ele julga
com justiç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faltou vinho
naquela festa, Maria
Tu percebeste, em todos,
havia aflição
Olhaste para Teu Filho
e pediste a Ele
Quando faltou a alegria
em minha vida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percebeste o cansaço
em meu coração
Olhaste para Teu Filho
e pediste a ele
Hoje eu canto alegre
o mesmo canto Teu
&#34; O Senhor fez em mim maravilhas
&#34; O Senhor fez em mim maravilhas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 O Senhor fez em mim maravilhas
Santo é o Senho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na terra e o
coração além deste céu,
E a semente que brota
é um germe de eternidade.
Vai brotando, crescendo, esperando.
É a vida que vem despontar.
e este trigo maduro,
a colheita o recolherá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em tuas mãos,
ó Pai, e a vida ofertar.
No pão e no vinho
a Ti, o céu se abrirá.
Estar em tuas mãos,
Senhor, e a vida entregar.
A minha oblação em ti se perderá,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utificarááááááaaáá,
Frutificarááá, Fru--ti-fi-ca-----rááááááaaáá,
Frutificarááá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videira a flor não
restará, passará
E o fruto da terra
surgirá, brotará
Pela força do vento, da chuva
e do sol que traz vida e calor
Cada dia, crescendo
e aprendendo a recomeç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 2X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e o Senhor
Deus do Universo (2x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eu e a terra proclaman
a vossa gloria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
Hosana no alto dos Ceus
Hosana, Hosana, Hosana,
Hosana, Cantemos ao Senhor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e aquele vem,
em nome do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na, Hosanna, Hosanna
Hosana no alto dos Ceus
Hosanna, Hosanna, Hosanna
Hosana, Cantemos ao Senhor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na, Hosanna, Hosanna
Hosana no alto dos Ceus
Hosanna, Hosanna, Hosanna
Hosana, Cantemos ao Senhor.
Hosana, Cantemos ao Senhor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dução: Solo do teclad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abrir meus olhos no altar
Vi o cálice sagrado
com o sangue de jesus
e de dentro desse mesmo
cálice subia
Majestosa a eucaristia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ua presença eu me sinto
um mendigo sentado
à me..sa de um rei
e sem ter como pagar
tamanha re..feição
só posso dar-Te eterna gratidão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álice e a hóstia eram um
meu desejo também
era com eles ser um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r um só coração, meu Senhor!
o mesmo sangue nas veias, Senhor!
(Tua carne em minha carne, Senhor).
(o Teu sangue em meu
sangue, Senhor).
e estando unido a Ti,
esquecer-me de mim,
concedei que eu fiqu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ternamente assim.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pensamento vive
em você, a luz do meu
Viver, Senhor
Basta entrar, e eu
me abrir pra Te amar
Nem precisa perguntar, Te amo!
Há um clima todo diferente
Que aquece e mexe com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oração da gente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um sonho, é como um sonho
Eu me dou por inteiro,
Teu é o meu coração
E ao Teu lado, eu sempre
sigo, já não há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is talvez
Basta querer pra Te ver outra vez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pensamento vive
em você, a luz do meu
Viver, Senhor
Basta entrar, e eu
me abrir pra Te amar
Nem precisa perguntar, Te amo!
Há um clima todo diferente
Que aquece e mexe com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oração da gente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um sonho, é como um sonho
Eu me dou por inteiro,
Teu é o meu coração
E ao Teu lado, eu sempre
sigo, já não há
Mais talvez
Basta querer pra Te ver outra vez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mergulhar nas profundezas
Do espírito de Deus
E descobrir suas riquezas
Em meu coração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lindo
Tão simples
Brisa leve, tão suave,
doce espírito
Santo de Deus
Tão suave, brisa leve,
doce espírito
Santo de Deus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comece em qualquer de repente
Que nenhuma família
termine por falta de amor
Que o casal seja um
para o outro de corpo e de mente
E que nada no mundo
separe um casal sonhador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se abrigue debaixo da ponte
Que ninguém interfira
no lar e na vida dos dois
Que ninguém os obrigue
a viver sem nenhum horizonte
Que eles vivam do ontem,
do hoje e em função de um depois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a família comece
e termine sabendo onde vai
E que o homem carregue
nos ombros a graça de um pai
Que a mulher seja um
céu de ternura, aconchego e calor
E que os filhos conheçam
a força que brota do amor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bençoa, Senhor, as
famílias! amém!
Abençoa, Senhor, a minha também
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tenham força de amar sem medida
Que ninguém vá dormir
sem pedir ou sem dar seu perdão
Que as crianças aprendam
no colo o sentido da vida
Que a família celebre
a partilha do abraço e do pão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não se traiam, nem
traiam seus filhos
Que o ciúme não mate
a certeza do amor entre os dois
Que no seu firmamento
a estrela que tem maior brilho
Seja a firme esperança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um céu aqui mesmo e depoi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2026-08-03T23:50:26Z</dcterms:created>
  <dcterms:modified xsi:type="dcterms:W3CDTF">2026-08-03T23:50:26Z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