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presProps" Target="presProps.xml"/>
  <Relationship Id="rId77" Type="http://schemas.openxmlformats.org/officeDocument/2006/relationships/viewProps" Target="viewProps.xml"/>
  <Relationship Id="rId7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Santa Ana e Sao Joaquim
27/07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vai dar-lhe
o trono de seu Pai, o rei Davi.
O Senhor vai dar-lhe
o trono de seu pai, o rei Davi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O Senhor fez a
Davi um juramento,
uma promessa que jamais
renegará: “um herdeiro que é
fruto do teu ventre
colocarei sobre o trono
em teu lugar!”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Pois o Senhor quis
para si Jerusalém
e a desejou para que
fosse sua morada:
“Eis o lugar do meu
repouso para sempre,
eu fico aqui: este
é o lugar que preferi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“De Davi farei
brotar um forte herdeiro,
acenderei ao meu ungido
uma lâmpada.
Cobrirei de confusão
seus inimigos, mas
sobre ele brilhará minha coroa!”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ste canto triunfante,
Aclamamos com fervor,
Sant’Ana, mãe de Maria,
Nosso amparo, nosso amor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le...lui...a,
Ale...lui...a!
Ale...lui...a, Ale...lui...a,
Ale...lui...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envolve com seu manto,
Com ternura e proteção,
Nossa avó e mãe querida,
Guia firme em oração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droeira tão amada,
Santa Ana, vem cuidar!
Como avó e mãe bondosa,
Com Maria a nos guiar.
Cuida sempre a nossa igreja,
Com o teu olhar de luz,
Conduze todos teus filhos
Ao coração de Jesus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 Senhor te receber agora
Teu santo corpo, Senhor
me enche do teu amor
Venho Senhor te receber agora
Teu santo sangue, Senhor
Transborda meu coração Senho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o receber teu corpo
e sangue Senhor
Possa em mim brotar
a paz, o amor e a salvação
E no teu altar seremos
um em comunhão
És grande ó meu salvad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lugares tão distantes,
Povos vêm te visitar,
Buscam tua doce bênção,
Para o ânimo renovar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 Senhor te receber agora
Teu santo corpo, Senhor
me enche do teu amor
Venho Senhor te receber agora
Teu santo sangue, Senhor
Transborda meu coração Senh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o receber teu corpo
e sangue Senhor
Não se faça em mim
motivo de condenação
Mas se faça sim, Senhor
presença tua em mim
És grande ó meu salvado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 Senhor te receber agora
Teu santo corpo, Senhor
me enche do teu amor
Venho Senhor te receber agora
Teu santo sangue, Senhor
Transborda meu coração Senho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ste canto triunfante,
Aclamamos com fervor,
Sant’Ana, mãe de Maria,
Nosso amparo, nosso amor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Jesus e com Maria,
Intercede por nós, ó mãe!
Oh Sant’Ana gloriosa,
Nos conduz ao bem também!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envolve com seu manto,
Com ternura e proteção,
Nossa avó e mãe querida,
Guia firme em oração.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droeira tão amada,
Santa Ana, vem cuidar!
Como avó e mãe bondosa,
Com Maria a nos guiar.
Cuida sempre a nossa igreja,
Com o teu olhar de luz,
Conduze todos teus filhos
Ao coração de Jesus!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lugares tão distantes,
Povos vêm te visitar,
Buscam tua doce bênção,
Para o ânimo renovar.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Jesus e com Maria,
Intercede por nós, ó mãe!
Oh Sant’Ana gloriosa,
Nos conduz ao bem também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2026-08-05T01:53:24Z</dcterms:created>
  <dcterms:modified xsi:type="dcterms:W3CDTF">2026-08-05T01:53:24Z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