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ssunção de Nossa Senhora
20/08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Bm, F#m4, D, E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À vossa direita se
encontra a rainha,
Com veste esplendente
de ouro de ofir (bis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s filhas de reis
vêm ao vosso encontro,
Com veste esplendente
de ouro de ofir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scutai minha filha,
olhai, ouvi isto:
"esquecei vosso povo
e a casa paterna!
Que o rei se encante
com vossa beleza!
Prestai-lhe homenagem:
é vosso senhor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ntre cantos de
festa e com grande alegria,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cumprir o seu plano de amor,
Deus escolheu uma jovem
pura e singela
Nossa mãe Maria, mãe de Deus.
Nossa mãe Maria, mãe de Deus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osé o carpinteiro,
homem justo e fiel,
Ouviu a voz do Pai
e acolheu a mãe de Deus
Protegendo e educando o menino Deus.
Protegendo e educando
o menino Deus, de amor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é Esta que avança
como Aurora.
Temível como exército
em ordem de batalha.
Brilhante como o sol e como a lua.
Mostrando os caminhos
aos filhos seus.
Ah, ah, ah, minha alma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 te ofertamos
a nossa fa?mília que
nasce neste altar
Vem e ensina o Teu amor vivenci?ar
Para sermos como a
Tua Sagrada Família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Minha alma da glória
ao Senhor / meu coração
bate alegre e feliz
Olhou para mim com
tanto amor, que me
escolheu, me elegeu e me quis
E de hoje em diante
eu já posso prever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/ todos os povos vão me bendizer
O poderoso lembrou-se
de mim/ Santo é o seu nome sem fim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orifica ao Senhor.
Meu Espírito exult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povo da glória
ao Senhor / meu coração
bate alegre, feliz
Maria carrega o Salvador
/ porque Deus Pai sempre
cumpre o que diz
e quando os povos aceitam
a lei / passa de Pai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filho seu dom
das gerações ele
é mais do que Rei:
Ele é Deus Pai, ele é bom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inha alma da glória
ao Senhor / meu coração
bate alegre e feliz
Olhou para mim com
tanto amor, que me
escolheu, me elegeu e me quis
o orgulhoso ele sabe
cobrar / o poderos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sabe enfrentar
O pobrezinho ele defenderá
/ Não nos abandonará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O povo dá glórias
ao Senhor / meu coração
bate alegre e feliz
Maria carrega o salvador
/ porque Deus Pai sempre
cumpre o que diz
E quem tem mais qualquer
dia vai ver / o que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er fome e não ter pra comer
quem passa fome comida
terá, eis que a justiça virá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ós, esteja a paz.
Eu trago a boa nova.
Ela disse sim pra Deus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ou também ser a
escrava do Senhor
E eu disse: &#34;És
cheia de graça. Ave&#34;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nos doeu todo esse
tempo a esperar
Depois de sofrer, lutar
O momento da promessa
chegou, chegou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a disse sim.
G/B
Eu anuncio a todo céu:
Vai se cumprir o plano do Senhor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a disse sim.
G/B
Agora, canto o meu louvor.
A humanidade tem o Salvador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m caiu
G/B
Agora não mais pode ver
Quanta graça há em poder servir
Ao verbo de Deus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enho cantar meu canto,
cheio de amor e vida
Venho louvar aquela
a quem chamo &#34;senhora
de aparecida&#34;
Venho louvar Maria
mãe do libertador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 louvar a virgem
de cor morena, por seu amor
Venho louvar a virgem
de cor morena por seu amo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lembrar os fatos
que aconteceram naquele dia
Quando por entre as
redes, aquela imagem aparecia
Vendo surgir das águas
a tosca imagem de negra cor
Agradeceram todos à
mãe de Cristo por tanto amor (2x)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entender o culto
que começou, desde aquele dia
Muitos não compreendem,
dizendo ser uma idolatria
Mas neste simbolismo
daquela imagem, de negra cor
Chega-se com Maria
ao santuário do salvador (2x)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rno a lembrar os
fatos que agora tocam a tanta gente
Esta senhora humilde,
de cor morena, se fez presente
Numa nação, aonde
imperava a mancha da escravidão
Nossa senhora escura
nos diz que o crist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quer irmão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que eu vejo gente
voltar contente de aparecida
Penso na minha igreja
com os pequenos comprometida
Penso nas diferenças
que ainda ferem o meu país
Peço que a mãe do
cristo conduza o povo ao final feliz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eu me fiz romeiro
sem ilusão e sem utopia
Fui visitar a casa
que construíram pra mãe maria
E, no meu jeito simples
de entender esta devoção
Virgem morena eu disse:
Conduz meu povo à libertaçã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2026-08-03T22:54:52Z</dcterms:created>
  <dcterms:modified xsi:type="dcterms:W3CDTF">2026-08-03T22:54:52Z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