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presProps" Target="presProps.xml"/>
  <Relationship Id="rId47" Type="http://schemas.openxmlformats.org/officeDocument/2006/relationships/viewProps" Target="viewProps.xml"/>
  <Relationship Id="rId4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108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.jpg"/>
  <Relationship Id="rId3" Type="http://schemas.openxmlformats.org/officeDocument/2006/relationships/image" Target="../media/bottom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2.jpg"/>
  <Relationship Id="rId3" Type="http://schemas.openxmlformats.org/officeDocument/2006/relationships/image" Target="../media/bottom23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4.jpg"/>
  <Relationship Id="rId3" Type="http://schemas.openxmlformats.org/officeDocument/2006/relationships/image" Target="../media/bottom25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7.jpg"/>
  <Relationship Id="rId3" Type="http://schemas.openxmlformats.org/officeDocument/2006/relationships/image" Target="../media/bottom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7.jpg"/>
  <Relationship Id="rId3" Type="http://schemas.openxmlformats.org/officeDocument/2006/relationships/image" Target="../media/bottom38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9.jpg"/>
  <Relationship Id="rId3" Type="http://schemas.openxmlformats.org/officeDocument/2006/relationships/image" Target="../media/bottom40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2.jpg"/>
  <Relationship Id="rId3" Type="http://schemas.openxmlformats.org/officeDocument/2006/relationships/image" Target="../media/bottom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4.jpg"/>
  <Relationship Id="rId3" Type="http://schemas.openxmlformats.org/officeDocument/2006/relationships/image" Target="../media/bottom4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6.jpg"/>
  <Relationship Id="rId3" Type="http://schemas.openxmlformats.org/officeDocument/2006/relationships/image" Target="../media/bottom47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8.jpg"/>
  <Relationship Id="rId3" Type="http://schemas.openxmlformats.org/officeDocument/2006/relationships/image" Target="../media/bottom49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0.jpg"/>
  <Relationship Id="rId3" Type="http://schemas.openxmlformats.org/officeDocument/2006/relationships/image" Target="../media/bottom51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2.jpg"/>
  <Relationship Id="rId3" Type="http://schemas.openxmlformats.org/officeDocument/2006/relationships/image" Target="../media/bottom53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4.jpg"/>
  <Relationship Id="rId3" Type="http://schemas.openxmlformats.org/officeDocument/2006/relationships/image" Target="../media/bottom55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6.jpg"/>
  <Relationship Id="rId3" Type="http://schemas.openxmlformats.org/officeDocument/2006/relationships/image" Target="../media/bottom57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8.jpg"/>
  <Relationship Id="rId3" Type="http://schemas.openxmlformats.org/officeDocument/2006/relationships/image" Target="../media/bottom59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0.jpg"/>
  <Relationship Id="rId3" Type="http://schemas.openxmlformats.org/officeDocument/2006/relationships/image" Target="../media/bottom61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2.jpg"/>
  <Relationship Id="rId3" Type="http://schemas.openxmlformats.org/officeDocument/2006/relationships/image" Target="../media/bottom63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4.jpg"/>
  <Relationship Id="rId3" Type="http://schemas.openxmlformats.org/officeDocument/2006/relationships/image" Target="../media/bottom65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6.jpg"/>
  <Relationship Id="rId3" Type="http://schemas.openxmlformats.org/officeDocument/2006/relationships/image" Target="../media/bottom67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8.jpg"/>
  <Relationship Id="rId3" Type="http://schemas.openxmlformats.org/officeDocument/2006/relationships/image" Target="../media/bottom69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70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1.jpg"/>
  <Relationship Id="rId3" Type="http://schemas.openxmlformats.org/officeDocument/2006/relationships/image" Target="../media/bottom72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3.jpg"/>
  <Relationship Id="rId3" Type="http://schemas.openxmlformats.org/officeDocument/2006/relationships/image" Target="../media/bottom74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5.jpg"/>
  <Relationship Id="rId3" Type="http://schemas.openxmlformats.org/officeDocument/2006/relationships/image" Target="../media/bottom76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7.jpg"/>
  <Relationship Id="rId3" Type="http://schemas.openxmlformats.org/officeDocument/2006/relationships/image" Target="../media/bottom78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9.jpg"/>
  <Relationship Id="rId3" Type="http://schemas.openxmlformats.org/officeDocument/2006/relationships/image" Target="../media/bottom80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.jpg"/>
  <Relationship Id="rId3" Type="http://schemas.openxmlformats.org/officeDocument/2006/relationships/image" Target="../media/bottom12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13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.jpg"/>
  <Relationship Id="rId3" Type="http://schemas.openxmlformats.org/officeDocument/2006/relationships/image" Target="../media/bottom15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Domingo de ramos
24/03/201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nho medo de não responder
De fingir que não escutei
Tenho medo de ouvir Teu chamado
Virar do outro lado
e fingir que não sei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É como a chuva que
lava, é como o fogo que arrasa
Tua palavra é assim
Não passa por mim
sem deixar um sinal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nho medo de não perceber
De não ver o teu amor passar
Tenho medo de estar
distraído, magoado, ferido
E então me fechar.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É como a chuva que
lava, é como fogo que arrasa
Tua palavra é assim
Não passa por mim
sem deixar um sinal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nho medo de estar a gritar
E negar o meu coração
Tenho medo de Cristo
que passa, oferece uma graça
E eu digo que nao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s grãos que formam
a espiga se unem pra serem pão.
Os homens que são
Igreja se unem pela oblação
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iante do altar Senhor
entendo minha vocação
devo sacrificar a vida
por meu irmão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grão caído na terra
só vive se vai morrer.
É dando que se recebe
morrendo se vai viver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vinho e o pão ofertamos
são nossas respostas de amor
Pedimos humildemente
aceita-nos ó Senhor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ntro: Dm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ova de amor maior
não há que doar a
vida pelo irmão (2x)
Eis que eu vos dou
o meu novo mandamento
amai-vos uns aos
outros como eu vos tenho amado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ova de amor maior
não há que doar a
vida pelo irmão (2x)
Vós serei os meus
amigos se seguirdes
meu preceito amai-vos
uns aos outros como
eu vos tenho amado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Ho-sana, ho-sana ao rei
Ho-sana, ho-sana ao rei
Ho-sana, ho-sana ao rei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ova de amor maior
não há que doar a
vida pelo irmão (2x)
Como o Pai sempre me
ama, assim também
eu vos amei amai-vos
uns aos outros como
eu vos tenho amado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ova de amor maior
não há que doar a
vida pelo irmão (2x)
Permanecei no meu amor
e segui meu mandamento amai-vos uns
aos outros como eu vos tenho amado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ova de amor maior
não há que doar a
vida pelo irmão (2x)
E chegando a minha
Páscoa vos amei até
o fim amai-vos uns
aos outros como eu vos tenho amado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ova de amor maior
não há que doar a
vida pelo irmão (2x)
Nisto todos saberão
que vós sois os meus
discípulos amai-vos
uns aos outros como
eu vos tenho amado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
Prova de amor maior
não há que doar a
vida pelo irmão (2x)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ria de Nazaré, Maria me cativou
Fez mais forte a minha fé,
E por filho me adotou.
Às vezes eu paro e fico a pensar
E sem perceber me vejo a rezar
O meu coração se põe a cantar
Pra Virgem de Nazaré
Menina que Deus amou e escolheu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ntos e palmas espalhando
vai o povo alegre de jerusalém
Lá bem ao longe se
começa a ver o filho
de deus que montado vem
Enquanto mil vozes
ressoam por aí hosana
ao que vem em nome do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a Mãe de Jesus, o Filho de Deus
Maria que o povo inteiro elegeu
Senhora e Mãe do céu.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ve Maria, Ave Maria,
Ave Maria, Mãe de Jesus.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ria que eu quero bem
Maria do puro amor
Igual a você ninguém
Mãe pura do meu Senhor.
Em cada mulher que a terra criou
Um traço de Deus Maria deixou
Um sonho de Mãe Maria plantou
Pro mundo encontrar a paz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ria que fez o Cristo falar
Maria que fez Jesus caminhar
Maria que só viveu pra seu Deus
Maria do povo meu.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com um alento
de grande exclamação
prorrompem com voz
triunfal.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mo na estrada de
jerusalém um dia também
poderemos cantar
A jesus cristo que
virá outra vez para
levar-nos ao eterno lar
Enquanto mil vozes
ressoam por aí hosana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o que vem em nome do
Senhor com um alento
de grande exclamação
Prorrompem com voz triunfal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É como a chuva que
lava, é como o fogo que arrasa
Tua palavra é assim
Não passa por mim
sem deixar um sinal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2026-08-05T01:49:25Z</dcterms:created>
  <dcterms:modified xsi:type="dcterms:W3CDTF">2026-08-05T01:49:25Z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