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  <p:sldId id="295" r:id="rId42"/>
    <p:sldId id="296" r:id="rId43"/>
    <p:sldId id="297" r:id="rId44"/>
    <p:sldId id="298" r:id="rId45"/>
    <p:sldId id="299" r:id="rId46"/>
    <p:sldId id="300" r:id="rId47"/>
    <p:sldId id="301" r:id="rId48"/>
    <p:sldId id="302" r:id="rId49"/>
    <p:sldId id="303" r:id="rId50"/>
    <p:sldId id="304" r:id="rId51"/>
    <p:sldId id="305" r:id="rId52"/>
    <p:sldId id="306" r:id="rId53"/>
    <p:sldId id="307" r:id="rId54"/>
    <p:sldId id="308" r:id="rId55"/>
    <p:sldId id="309" r:id="rId56"/>
    <p:sldId id="310" r:id="rId57"/>
    <p:sldId id="311" r:id="rId58"/>
    <p:sldId id="312" r:id="rId59"/>
    <p:sldId id="313" r:id="rId60"/>
    <p:sldId id="314" r:id="rId61"/>
    <p:sldId id="315" r:id="rId62"/>
    <p:sldId id="316" r:id="rId63"/>
    <p:sldId id="317" r:id="rId64"/>
    <p:sldId id="318" r:id="rId65"/>
    <p:sldId id="319" r:id="rId66"/>
    <p:sldId id="320" r:id="rId67"/>
    <p:sldId id="321" r:id="rId68"/>
  </p:sldIdLst>
  <p:sldSz cx="9144000" cy="5715000" type="screen16x10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slide" Target="slides/slide40.xml"/>
  <Relationship Id="rId43" Type="http://schemas.openxmlformats.org/officeDocument/2006/relationships/slide" Target="slides/slide41.xml"/>
  <Relationship Id="rId44" Type="http://schemas.openxmlformats.org/officeDocument/2006/relationships/slide" Target="slides/slide42.xml"/>
  <Relationship Id="rId45" Type="http://schemas.openxmlformats.org/officeDocument/2006/relationships/slide" Target="slides/slide43.xml"/>
  <Relationship Id="rId46" Type="http://schemas.openxmlformats.org/officeDocument/2006/relationships/slide" Target="slides/slide44.xml"/>
  <Relationship Id="rId47" Type="http://schemas.openxmlformats.org/officeDocument/2006/relationships/slide" Target="slides/slide45.xml"/>
  <Relationship Id="rId48" Type="http://schemas.openxmlformats.org/officeDocument/2006/relationships/slide" Target="slides/slide46.xml"/>
  <Relationship Id="rId49" Type="http://schemas.openxmlformats.org/officeDocument/2006/relationships/slide" Target="slides/slide47.xml"/>
  <Relationship Id="rId50" Type="http://schemas.openxmlformats.org/officeDocument/2006/relationships/slide" Target="slides/slide48.xml"/>
  <Relationship Id="rId51" Type="http://schemas.openxmlformats.org/officeDocument/2006/relationships/slide" Target="slides/slide49.xml"/>
  <Relationship Id="rId52" Type="http://schemas.openxmlformats.org/officeDocument/2006/relationships/slide" Target="slides/slide50.xml"/>
  <Relationship Id="rId53" Type="http://schemas.openxmlformats.org/officeDocument/2006/relationships/slide" Target="slides/slide51.xml"/>
  <Relationship Id="rId54" Type="http://schemas.openxmlformats.org/officeDocument/2006/relationships/slide" Target="slides/slide52.xml"/>
  <Relationship Id="rId55" Type="http://schemas.openxmlformats.org/officeDocument/2006/relationships/slide" Target="slides/slide53.xml"/>
  <Relationship Id="rId56" Type="http://schemas.openxmlformats.org/officeDocument/2006/relationships/slide" Target="slides/slide54.xml"/>
  <Relationship Id="rId57" Type="http://schemas.openxmlformats.org/officeDocument/2006/relationships/slide" Target="slides/slide55.xml"/>
  <Relationship Id="rId58" Type="http://schemas.openxmlformats.org/officeDocument/2006/relationships/slide" Target="slides/slide56.xml"/>
  <Relationship Id="rId59" Type="http://schemas.openxmlformats.org/officeDocument/2006/relationships/slide" Target="slides/slide57.xml"/>
  <Relationship Id="rId60" Type="http://schemas.openxmlformats.org/officeDocument/2006/relationships/slide" Target="slides/slide58.xml"/>
  <Relationship Id="rId61" Type="http://schemas.openxmlformats.org/officeDocument/2006/relationships/slide" Target="slides/slide59.xml"/>
  <Relationship Id="rId62" Type="http://schemas.openxmlformats.org/officeDocument/2006/relationships/slide" Target="slides/slide60.xml"/>
  <Relationship Id="rId63" Type="http://schemas.openxmlformats.org/officeDocument/2006/relationships/slide" Target="slides/slide61.xml"/>
  <Relationship Id="rId64" Type="http://schemas.openxmlformats.org/officeDocument/2006/relationships/slide" Target="slides/slide62.xml"/>
  <Relationship Id="rId65" Type="http://schemas.openxmlformats.org/officeDocument/2006/relationships/slide" Target="slides/slide63.xml"/>
  <Relationship Id="rId66" Type="http://schemas.openxmlformats.org/officeDocument/2006/relationships/slide" Target="slides/slide64.xml"/>
  <Relationship Id="rId67" Type="http://schemas.openxmlformats.org/officeDocument/2006/relationships/slide" Target="slides/slide65.xml"/>
  <Relationship Id="rId68" Type="http://schemas.openxmlformats.org/officeDocument/2006/relationships/slide" Target="slides/slide66.xml"/>
  <Relationship Id="rId69" Type="http://schemas.openxmlformats.org/officeDocument/2006/relationships/presProps" Target="presProps.xml"/>
  <Relationship Id="rId70" Type="http://schemas.openxmlformats.org/officeDocument/2006/relationships/viewProps" Target="viewProps.xml"/>
  <Relationship Id="rId71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910938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03_leitura_21.jpg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6.jpg"/>
  <Relationship Id="rId3" Type="http://schemas.openxmlformats.org/officeDocument/2006/relationships/image" Target="../media/bottom17.jpg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8.jpg"/>
  <Relationship Id="rId3" Type="http://schemas.openxmlformats.org/officeDocument/2006/relationships/image" Target="../media/bottom19.jpg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0.jpg"/>
  <Relationship Id="rId3" Type="http://schemas.openxmlformats.org/officeDocument/2006/relationships/image" Target="../media/bottom21.jpg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2.jpg"/>
  <Relationship Id="rId3" Type="http://schemas.openxmlformats.org/officeDocument/2006/relationships/image" Target="../media/bottom23.jpg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4.jpg"/>
  <Relationship Id="rId3" Type="http://schemas.openxmlformats.org/officeDocument/2006/relationships/image" Target="../media/bottom25.jpg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lmo26.jpg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7.jpg"/>
  <Relationship Id="rId3" Type="http://schemas.openxmlformats.org/officeDocument/2006/relationships/image" Target="../media/bottom28.jpg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29.jpg"/>
  <Relationship Id="rId3" Type="http://schemas.openxmlformats.org/officeDocument/2006/relationships/image" Target="../media/bottom30.jpg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1.jpg"/>
  <Relationship Id="rId3" Type="http://schemas.openxmlformats.org/officeDocument/2006/relationships/image" Target="../media/bottom32.jpg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3.jpg"/>
  <Relationship Id="rId3" Type="http://schemas.openxmlformats.org/officeDocument/2006/relationships/image" Target="../media/bottom34.jpg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inicial2.jpg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5.jpg"/>
  <Relationship Id="rId3" Type="http://schemas.openxmlformats.org/officeDocument/2006/relationships/image" Target="../media/bottom36.jpg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7.jpg"/>
  <Relationship Id="rId3" Type="http://schemas.openxmlformats.org/officeDocument/2006/relationships/image" Target="../media/bottom38.jpg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aclamacao_ao_evangelho39.jpg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0.jpg"/>
  <Relationship Id="rId3" Type="http://schemas.openxmlformats.org/officeDocument/2006/relationships/image" Target="../media/bottom41.jpg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2.jpg"/>
  <Relationship Id="rId3" Type="http://schemas.openxmlformats.org/officeDocument/2006/relationships/image" Target="../media/bottom43.jpg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4.jpg"/>
  <Relationship Id="rId3" Type="http://schemas.openxmlformats.org/officeDocument/2006/relationships/image" Target="../media/bottom45.jpg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6.jpg"/>
  <Relationship Id="rId3" Type="http://schemas.openxmlformats.org/officeDocument/2006/relationships/image" Target="../media/bottom47.jpg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48.jpg"/>
  <Relationship Id="rId3" Type="http://schemas.openxmlformats.org/officeDocument/2006/relationships/image" Target="../media/bottom49.jpg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ofertorio50.jpg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1.jpg"/>
  <Relationship Id="rId3" Type="http://schemas.openxmlformats.org/officeDocument/2006/relationships/image" Target="../media/bottom52.jpg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3.jpg"/>
  <Relationship Id="rId3" Type="http://schemas.openxmlformats.org/officeDocument/2006/relationships/image" Target="../media/bottom4.jpg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3.jpg"/>
  <Relationship Id="rId3" Type="http://schemas.openxmlformats.org/officeDocument/2006/relationships/image" Target="../media/bottom54.jpg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5.jpg"/>
  <Relationship Id="rId3" Type="http://schemas.openxmlformats.org/officeDocument/2006/relationships/image" Target="../media/bottom56.jpg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santo57.jpg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8.jpg"/>
  <Relationship Id="rId3" Type="http://schemas.openxmlformats.org/officeDocument/2006/relationships/image" Target="../media/bottom59.jpg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0.jpg"/>
  <Relationship Id="rId3" Type="http://schemas.openxmlformats.org/officeDocument/2006/relationships/image" Target="../media/bottom61.jpg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2.jpg"/>
  <Relationship Id="rId3" Type="http://schemas.openxmlformats.org/officeDocument/2006/relationships/image" Target="../media/bottom63.jpg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4.jpg"/>
  <Relationship Id="rId3" Type="http://schemas.openxmlformats.org/officeDocument/2006/relationships/image" Target="../media/bottom65.jpg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rdeiro66.jpg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7.jpg"/>
  <Relationship Id="rId3" Type="http://schemas.openxmlformats.org/officeDocument/2006/relationships/image" Target="../media/bottom68.jpg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69.jpg"/>
  <Relationship Id="rId3" Type="http://schemas.openxmlformats.org/officeDocument/2006/relationships/image" Target="../media/bottom70.jpg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5.jpg"/>
  <Relationship Id="rId3" Type="http://schemas.openxmlformats.org/officeDocument/2006/relationships/image" Target="../media/bottom6.jpg"/>
</Relationships>

</file>

<file path=ppt/slides/_rels/slide4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1.jpg"/>
  <Relationship Id="rId3" Type="http://schemas.openxmlformats.org/officeDocument/2006/relationships/image" Target="../media/bottom72.jpg"/>
</Relationships>

</file>

<file path=ppt/slides/_rels/slide4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omunhao73.jpg"/>
</Relationships>

</file>

<file path=ppt/slides/_rels/slide4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4.jpg"/>
  <Relationship Id="rId3" Type="http://schemas.openxmlformats.org/officeDocument/2006/relationships/image" Target="../media/bottom75.jpg"/>
</Relationships>

</file>

<file path=ppt/slides/_rels/slide4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6.jpg"/>
  <Relationship Id="rId3" Type="http://schemas.openxmlformats.org/officeDocument/2006/relationships/image" Target="../media/bottom77.jpg"/>
</Relationships>

</file>

<file path=ppt/slides/_rels/slide4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8.jpg"/>
  <Relationship Id="rId3" Type="http://schemas.openxmlformats.org/officeDocument/2006/relationships/image" Target="../media/bottom79.jpg"/>
</Relationships>

</file>

<file path=ppt/slides/_rels/slide4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0.jpg"/>
  <Relationship Id="rId3" Type="http://schemas.openxmlformats.org/officeDocument/2006/relationships/image" Target="../media/bottom81.jpg"/>
</Relationships>

</file>

<file path=ppt/slides/_rels/slide4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2.jpg"/>
  <Relationship Id="rId3" Type="http://schemas.openxmlformats.org/officeDocument/2006/relationships/image" Target="../media/bottom83.jpg"/>
</Relationships>

</file>

<file path=ppt/slides/_rels/slide4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4.jpg"/>
  <Relationship Id="rId3" Type="http://schemas.openxmlformats.org/officeDocument/2006/relationships/image" Target="../media/bottom85.jpg"/>
</Relationships>

</file>

<file path=ppt/slides/_rels/slide4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6.jpg"/>
  <Relationship Id="rId3" Type="http://schemas.openxmlformats.org/officeDocument/2006/relationships/image" Target="../media/bottom87.jpg"/>
</Relationships>

</file>

<file path=ppt/slides/_rels/slide4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88.jpg"/>
  <Relationship Id="rId3" Type="http://schemas.openxmlformats.org/officeDocument/2006/relationships/image" Target="../media/bottom89.jpg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7.jpg"/>
  <Relationship Id="rId3" Type="http://schemas.openxmlformats.org/officeDocument/2006/relationships/image" Target="../media/bottom8.jpg"/>
</Relationships>

</file>

<file path=ppt/slides/_rels/slide5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0.jpg"/>
  <Relationship Id="rId3" Type="http://schemas.openxmlformats.org/officeDocument/2006/relationships/image" Target="../media/bottom91.jpg"/>
</Relationships>

</file>

<file path=ppt/slides/_rels/slide5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2.jpg"/>
  <Relationship Id="rId3" Type="http://schemas.openxmlformats.org/officeDocument/2006/relationships/image" Target="../media/bottom93.jpg"/>
</Relationships>

</file>

<file path=ppt/slides/_rels/slide5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canto_final94.jpg"/>
</Relationships>

</file>

<file path=ppt/slides/_rels/slide5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5.jpg"/>
  <Relationship Id="rId3" Type="http://schemas.openxmlformats.org/officeDocument/2006/relationships/image" Target="../media/bottom96.jpg"/>
</Relationships>

</file>

<file path=ppt/slides/_rels/slide5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7.jpg"/>
  <Relationship Id="rId3" Type="http://schemas.openxmlformats.org/officeDocument/2006/relationships/image" Target="../media/bottom98.jpg"/>
</Relationships>

</file>

<file path=ppt/slides/_rels/slide5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9.jpg"/>
  <Relationship Id="rId3" Type="http://schemas.openxmlformats.org/officeDocument/2006/relationships/image" Target="../media/bottom100.jpg"/>
</Relationships>

</file>

<file path=ppt/slides/_rels/slide5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1.jpg"/>
  <Relationship Id="rId3" Type="http://schemas.openxmlformats.org/officeDocument/2006/relationships/image" Target="../media/bottom102.jpg"/>
</Relationships>

</file>

<file path=ppt/slides/_rels/slide5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3.jpg"/>
  <Relationship Id="rId3" Type="http://schemas.openxmlformats.org/officeDocument/2006/relationships/image" Target="../media/bottom104.jpg"/>
</Relationships>

</file>

<file path=ppt/slides/_rels/slide5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5.jpg"/>
  <Relationship Id="rId3" Type="http://schemas.openxmlformats.org/officeDocument/2006/relationships/image" Target="../media/bottom106.jpg"/>
</Relationships>

</file>

<file path=ppt/slides/_rels/slide5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7.jpg"/>
  <Relationship Id="rId3" Type="http://schemas.openxmlformats.org/officeDocument/2006/relationships/image" Target="../media/bottom108.jpg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9.jpg"/>
  <Relationship Id="rId3" Type="http://schemas.openxmlformats.org/officeDocument/2006/relationships/image" Target="../media/bottom10.jpg"/>
</Relationships>

</file>

<file path=ppt/slides/_rels/slide6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09.jpg"/>
  <Relationship Id="rId3" Type="http://schemas.openxmlformats.org/officeDocument/2006/relationships/image" Target="../media/bottom110.jpg"/>
</Relationships>

</file>

<file path=ppt/slides/_rels/slide6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1.jpg"/>
  <Relationship Id="rId3" Type="http://schemas.openxmlformats.org/officeDocument/2006/relationships/image" Target="../media/bottom112.jpg"/>
</Relationships>

</file>

<file path=ppt/slides/_rels/slide6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3.jpg"/>
  <Relationship Id="rId3" Type="http://schemas.openxmlformats.org/officeDocument/2006/relationships/image" Target="../media/bottom114.jpg"/>
</Relationships>

</file>

<file path=ppt/slides/_rels/slide6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5.jpg"/>
  <Relationship Id="rId3" Type="http://schemas.openxmlformats.org/officeDocument/2006/relationships/image" Target="../media/bottom116.jpg"/>
</Relationships>

</file>

<file path=ppt/slides/_rels/slide6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7.jpg"/>
  <Relationship Id="rId3" Type="http://schemas.openxmlformats.org/officeDocument/2006/relationships/image" Target="../media/bottom118.jpg"/>
</Relationships>

</file>

<file path=ppt/slides/_rels/slide6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9.jpg"/>
  <Relationship Id="rId3" Type="http://schemas.openxmlformats.org/officeDocument/2006/relationships/image" Target="../media/bottom120.jpg"/>
</Relationships>

</file>

<file path=ppt/slides/_rels/slide6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21.jpg"/>
  <Relationship Id="rId3" Type="http://schemas.openxmlformats.org/officeDocument/2006/relationships/image" Target="../media/bottom122.jpg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1.jpg"/>
  <Relationship Id="rId3" Type="http://schemas.openxmlformats.org/officeDocument/2006/relationships/image" Target="../media/bottom12.jpg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perdao13.jpg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image" Target="../media/top14.jpg"/>
  <Relationship Id="rId3" Type="http://schemas.openxmlformats.org/officeDocument/2006/relationships/image" Target="../media/bottom15.jpg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847725" y="-190500"/>
          <a:ext cx="9991725" cy="5905500"/>
          <a:chOff x="-847725" y="-190500"/>
          <a:chExt cx="9991725" cy="59055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847725" y="-190500"/>
            <a:ext cx="10839450" cy="6096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0" y="0"/>
            <a:ext cx="9144000" cy="5715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FF">
                    <a:alpha val="100000"/>
                  </a:srgbClr>
                </a:solidFill>
                <a:latin typeface="Calibri"/>
              </a:rPr>
              <a:t><![CDATA[4o Domingo da Quaresma
30/03/2019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Quem não te aceita,
que te rejeita,
pode não crer por
ver cristãos que vivem mal.
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Cristo piedade,
Cristo piedade,
Cristo piedade, piedade de nós.(2x)
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Hoje se a vida é tão ferida,
deve-se a culpa a indiferença
dos cristãos.
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efrão: Senhor piedade,
Senhor piedade,
Senhor piedade, piedade de nós.(2x)
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lmo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rovai e vede quão
suave é o Senhor!
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Bendirei o Senhor
Deus em todo o tempo,
seu louvor estará
sempre em minha boca.
Minha alma se gloria no Senhor,
que ouçam os humildes e se alegrem!
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O Senhor pousa seus
olhos sobre os justos,
e seu ouvido está
atento ao seu chamado;
mas ele volta a sua
face contra os maus,
para da terra apagar sua lembrança.
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3. Clamam os justos,
e o Senhor bondoso escuta
e de todas as angústias os liberta.
Do coração atribulado
ele está perto
e conforta os de espírito abatido.
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Inicial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4. Muitos males se
abatem sobre os justos,
mas o Senhor de todos
eles os liberta.
Mesmo os seus ossos
ele os guarda e os protege,
e nenhum deles haverá
de se quebra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5. A malícia do iníquo
leva à morte,
e quem odeia o justo é castigado.
Mas o Senhor liberta
a vida dos seus servos,
e castigado não será
quem nele espera.
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Aclamação ao Evangelho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or mais difícil que seja seguir
Tua palavra queremos ouvir
Por mais difícil de se praticar
Tua Palavra queremos guardar
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m Simão Pedro diremos também
Que não é fácil
dizer sempre amém
Mas não há outro
na terra e no céu
Mais companheiro, mais santo e fiel
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alavra de Salvação
Somente o céu tem pra dar
Por isso o meu coração
Se abre para escutar
Se abre para escutar
Se abre para escutar
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Ofertório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Venho, Senhor, oferecer
com esse vinho e esse pão
Tudo que existe em
meu ser Tudo que há
em meu coração
Vejo agora em Teu Altar
essa oferta de Amor
Quero também Te consagrar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R:Eis o tempo de conversão,
Eis o dia da salvação:
Ao Pai voltemos, juntos andemos.
Eis o tempo de conversão!
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toda minha vida Senhor
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quando este Pão for levantado
E junto com o vinho consagrado
Também as minhas mãos
a Ti levantarei
Entoarei louvores ao meu Deus
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Santo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Os céus e a terra
proclamam a Vossa glória!
Hosana nas alturas,
hosana nas alturas!
Os céus e a terra
proclamam a Vossa glória!
Hosana nas alturas,
hosana nas alturas!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aaanto, santo, santo
é o Senhor, Deus do universo.
Saaanto, santo, santo
é o Senhor, Deus do universo.
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Bendito o que vem em nome do Senhor,
Hosana nas alturas,
hosana nas alturas!
Bendito o que vem em nome do Senhor,
Hosana nas alturas,
hosana nas alturas!
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rdeiro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Tende piedade de nós.
Tende piedade de nós.
Tende piedade de nós.
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Tende piedade de nós.
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1. Os caminhos do Senhor
são verdade, são amor:
dirigi os passos meus:
em vós espero, Ó Senhor!
Ele guia ao bom caminho
quem errou e quer voltar:
Ele é bom, fiel e justo:
Ele busca e vem salvar.]]></a:t>
            </a:r>
          </a:p>
        </p:txBody>
      </p:sp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ordeiro de Deus, que
tirais o pecado do mundo,
Dai-nos a paz, a vossa paz!
]]></a:t>
            </a:r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omunhão]]></a:t>
            </a:r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Na mesa sagrada, se
Fez unidade no pão
que alimenta, que é
o pão do Senhor.
Formamos Família na
fraternidade: não
há diferença de raça e de cor.
]]></a:t>
            </a:r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nquanto na terra o
pão for partido, o
homem nutrido se transformará,
Vivendo a esperança
num mundo melhor: com
Cristo lutando, o amor vencerá.
]]></a:t>
            </a:r>
          </a:p>
        </p:txBody>
      </p:sp>
    </p:spTree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Chegar junto à mesa
é comprometer se,
é a Deus converter
se com sinceridade.
O grito dos fracos
devemos ouvir, e em
nome de Cristo, amar e servir.
]]></a:t>
            </a:r>
          </a:p>
        </p:txBody>
      </p:sp>
    </p:spTree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participamos da
Eucaristia, é grande
a alegria que Deus oferece,
Porém não podemos
deixar esquecida a
dor, nesta vida, que o pobre padece
]]></a:t>
            </a:r>
          </a:p>
        </p:txBody>
      </p:sp>
    </p:spTree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2. Viverei com o Senhor:
Ele é o meu sustento.
Eu confio, mesmo quando
Minha dor não mais aguento.
Tem valor aos olhos seus
meu sofrer e meu morrer:
libertai o vosso servo
e fazei-o reviver! (Sl. 116)]]></a:t>
            </a:r>
          </a:p>
        </p:txBody>
      </p:sp>
    </p:spTree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Assim, comungando da
única Vida, a morte
vencida será nossa sorte.
Se unidos buscarmos
a libertação, teremos
com Cristo a ressurreição.
]]></a:t>
            </a:r>
          </a:p>
        </p:txBody>
      </p:sp>
    </p:spTree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Importa viver, Senhor,
unidos no amor, na
participação, vivendo
em comunhão! (2x)
]]></a:t>
            </a:r>
          </a:p>
        </p:txBody>
      </p:sp>
    </p:spTree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438150" y="0"/>
          <a:ext cx="9582150" cy="5715000"/>
          <a:chOff x="-438150" y="0"/>
          <a:chExt cx="9582150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38150" y="0"/>
            <a:ext cx="10020300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Canto Final]]></a:t>
            </a:r>
          </a:p>
        </p:txBody>
      </p:sp>
    </p:spTree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1. Eis que o senhor
Fez conhecer a salvação
E revelou sua justiça
Às nações
Que, neste tempo quaresmal
Nossa oração
Transforme a vida
Nossos atos]]></a:t>
            </a:r>
          </a:p>
        </p:txBody>
      </p:sp>
    </p:spTree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 direito
E a justiça libertados
Povos, nações
De tantas raças e culturas
Por tua graça,
Ó senhor, ressuscitados
C/G
Somos em cristo,]]></a:t>
            </a:r>
          </a:p>
        </p:txBody>
      </p:sp>
    </p:spTree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, novas criaturas
C/G
Somos em cristo,
Hoje, novas criaturas
]]></a:t>
            </a:r>
          </a:p>
        </p:txBody>
      </p:sp>
    </p:spTree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2. Foi no deserto
Que jesus nos ensinou
A superar toda ganância
E tentação
Arrependei-vos
Eis que o tempo
Já chegou
Tempo de paz, justiça]]></a:t>
            </a:r>
          </a:p>
        </p:txBody>
      </p:sp>
    </p:spTree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E re----conciliação
]]></a:t>
            </a:r>
          </a:p>
        </p:txBody>
      </p:sp>
    </p:spTree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 direito
E a justiça libertados
Povos, nações
De tantas raças e culturas
Por tua graça
Ó senhor, ressuscitados
C/G
Somos em cristo]]></a:t>
            </a:r>
          </a:p>
        </p:txBody>
      </p:sp>
    </p:spTree>
  </p:cSld>
  <p:clrMapOvr>
    <a:masterClrMapping/>
  </p:clrMapOvr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, novas criaturas
C/G
Somos em cristo
Hoje, novas criaturas
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é a luz do meu caminho;
Ela é vida, é alegria:
Vou guardá-la com carinho.
]]></a:t>
            </a:r>
          </a:p>
        </p:txBody>
      </p:sp>
    </p:spTree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3. Em jesus cristo
Uma nova aliança
Quis o senhor com o seu povo
Instaurar
Um novo reino de justiça
E esperança
Fraternidade, onde todos
Têm lugar]]></a:t>
            </a:r>
          </a:p>
        </p:txBody>
      </p:sp>
    </p:spTree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 direito
E a justiça libertados
Povos, nações
De tantas raças e culturas
Por tua graça
Ó senhor, ressuscitados
C/G
Somos em cristo]]></a:t>
            </a:r>
          </a:p>
        </p:txBody>
      </p:sp>
    </p:spTree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, novas criaturas
C/G
Somos em cristo,
Hoje, novas criaturas
]]></a:t>
            </a:r>
          </a:p>
        </p:txBody>
      </p:sp>
    </p:spTree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04. ser um profeta
Na atual sociedade
Da ação política, com fé
Participar
É o dom de deus que faz, do amor
Fraternidade
E bem comum
Faz bem de todos]]></a:t>
            </a:r>
          </a:p>
        </p:txBody>
      </p:sp>
    </p:spTree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e tornar!
]]></a:t>
            </a:r>
          </a:p>
        </p:txBody>
      </p:sp>
    </p:spTree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Pelo direito
E a justiça libertados
Povos, nações
De tantas raças e culturas
Por tua graça,
Ó senhor, ressuscitados
C/G
Somos em cristo]]></a:t>
            </a:r>
          </a:p>
        </p:txBody>
      </p:sp>
    </p:spTree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Hoje, novas criaturas
C/G
Somos em cristo
Hoje, novas criaturas
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Sua lei, seu mandamento
é viver a caridade:
Caminhemos todos juntos,
Construindo a unidade! (Sl. 119)
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-509588" y="0"/>
          <a:ext cx="9653588" cy="5715000"/>
          <a:chOff x="-509588" y="0"/>
          <a:chExt cx="9653588" cy="5715000"/>
        </a:xfrm>
      </p:grpSpPr>
      <p:pic>
        <p:nvPicPr>
          <p:cNvPr id="1" name="backgroundImage" descr="Description of the drawi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509588" y="0"/>
            <a:ext cx="10163175" cy="5715000"/>
          </a:xfrm>
          <a:prstGeom prst="rect">
            <a:avLst/>
          </a:prstGeom>
          <a:noFill/>
        </p:spPr>
      </p:pic>
      <p:sp>
        <p:nvSpPr>
          <p:cNvPr id="2" name=""/>
          <p:cNvSpPr txBox="1"/>
          <p:nvPr/>
        </p:nvSpPr>
        <p:spPr>
          <a:xfrm>
            <a:off x="1238250" y="381000"/>
            <a:ext cx="7620000" cy="3810000"/>
          </a:xfrm>
          <a:prstGeom prst="rect">
            <a:avLst/>
          </a:prstGeom>
          <a:noFill/>
          <a:effectLst>
            <a:outerShdw blurRad="57150" dist="95250" dir="2700000" algn="br" rotWithShape="0">
              <a:srgbClr val="000000">
                <a:alpha val="50000"/>
              </a:srgbClr>
            </a:outerShdw>
          </a:effectLst>
        </p:spPr>
        <p:txBody>
          <a:bodyPr anchor="t" rtlCol="0" bIns="45720" lIns="91440" rIns="91440" tIns="45720">
            <a:spAutoFit/>
          </a:bodyPr>
          <a:lstStyle/>
          <a:p>
            <a:pPr algn="r" fontAlgn="t" marL="0" marR="0" indent="0" lvl="0">
              <a:lnSpc>
                <a:spcPct val="100000"/>
              </a:lnSpc>
            </a:pPr>
            <a:r>
              <a:rPr lang="en-US" b="1" sz="6000" spc="0" u="none">
                <a:solidFill>
                  <a:srgbClr val="FFFF00">
                    <a:alpha val="100000"/>
                  </a:srgbClr>
                </a:solidFill>
                <a:latin typeface="Bree Serif"/>
              </a:rPr>
              <a:t><![CDATA[Perdão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9048750" cy="5619750"/>
          <a:chOff x="0" y="0"/>
          <a:chExt cx="9048750" cy="5619750"/>
        </a:xfrm>
      </p:grpSpPr>
      <p:pic>
        <p:nvPicPr>
          <p:cNvPr id="1" name="top_song_image" descr="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343025" cy="895350"/>
          </a:xfrm>
          <a:prstGeom prst="rect">
            <a:avLst/>
          </a:prstGeom>
          <a:noFill/>
        </p:spPr>
      </p:pic>
      <p:pic>
        <p:nvPicPr>
          <p:cNvPr id="2" name="bottom_song_image" descr="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7524750" y="4857750"/>
            <a:ext cx="1343025" cy="638175"/>
          </a:xfrm>
          <a:prstGeom prst="rect">
            <a:avLst/>
          </a:prstGeom>
          <a:noFill/>
        </p:spPr>
      </p:pic>
      <p:sp>
        <p:nvSpPr>
          <p:cNvPr id="3" name=""/>
          <p:cNvSpPr txBox="1"/>
          <p:nvPr/>
        </p:nvSpPr>
        <p:spPr>
          <a:xfrm>
            <a:off x="95250" y="95250"/>
            <a:ext cx="8953500" cy="55245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000"/>
              </a:lnSpc>
            </a:pPr>
            <a:r>
              <a:rPr lang="en-US" b="1" sz="4000" spc="0" u="none">
                <a:solidFill>
                  <a:srgbClr val="000000">
                    <a:alpha val="100000"/>
                  </a:srgbClr>
                </a:solidFill>
                <a:latin typeface="Bree Serif"/>
              </a:rPr>
              <a:t><![CDATA[- Pelos pecados, erros passados,
por divisões na tua
igreja ó Jesus.
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0">
  <a:themeElements>
    <a:clrScheme name="Theme6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66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2026-08-05T01:51:05Z</dcterms:created>
  <dcterms:modified xsi:type="dcterms:W3CDTF">2026-08-05T01:51:05Z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