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presProps" Target="presProps.xml"/>
  <Relationship Id="rId73" Type="http://schemas.openxmlformats.org/officeDocument/2006/relationships/viewProps" Target="viewProps.xml"/>
  <Relationship Id="rId7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84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22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3.jpg"/>
  <Relationship Id="rId3" Type="http://schemas.openxmlformats.org/officeDocument/2006/relationships/image" Target="../media/bottom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9.jpg"/>
  <Relationship Id="rId3" Type="http://schemas.openxmlformats.org/officeDocument/2006/relationships/image" Target="../media/bottom40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50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1.jpg"/>
  <Relationship Id="rId3" Type="http://schemas.openxmlformats.org/officeDocument/2006/relationships/image" Target="../media/bottom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3.jpg"/>
  <Relationship Id="rId3" Type="http://schemas.openxmlformats.org/officeDocument/2006/relationships/image" Target="../media/bottom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5.jpg"/>
  <Relationship Id="rId3" Type="http://schemas.openxmlformats.org/officeDocument/2006/relationships/image" Target="../media/bottom56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57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8.jpg"/>
  <Relationship Id="rId3" Type="http://schemas.openxmlformats.org/officeDocument/2006/relationships/image" Target="../media/bottom59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0.jpg"/>
  <Relationship Id="rId3" Type="http://schemas.openxmlformats.org/officeDocument/2006/relationships/image" Target="../media/bottom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70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1.jpg"/>
  <Relationship Id="rId3" Type="http://schemas.openxmlformats.org/officeDocument/2006/relationships/image" Target="../media/bottom72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3.jpg"/>
  <Relationship Id="rId3" Type="http://schemas.openxmlformats.org/officeDocument/2006/relationships/image" Target="../media/bottom74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5.jpg"/>
  <Relationship Id="rId3" Type="http://schemas.openxmlformats.org/officeDocument/2006/relationships/image" Target="../media/bottom76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77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8.jpg"/>
  <Relationship Id="rId3" Type="http://schemas.openxmlformats.org/officeDocument/2006/relationships/image" Target="../media/bottom79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0.jpg"/>
  <Relationship Id="rId3" Type="http://schemas.openxmlformats.org/officeDocument/2006/relationships/image" Target="../media/bottom81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82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3.jpg"/>
  <Relationship Id="rId3" Type="http://schemas.openxmlformats.org/officeDocument/2006/relationships/image" Target="../media/bottom84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7.jpg"/>
  <Relationship Id="rId3" Type="http://schemas.openxmlformats.org/officeDocument/2006/relationships/image" Target="../media/bottom88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9.jpg"/>
  <Relationship Id="rId3" Type="http://schemas.openxmlformats.org/officeDocument/2006/relationships/image" Target="../media/bottom90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1.jpg"/>
  <Relationship Id="rId3" Type="http://schemas.openxmlformats.org/officeDocument/2006/relationships/image" Target="../media/bottom92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93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4.jpg"/>
  <Relationship Id="rId3" Type="http://schemas.openxmlformats.org/officeDocument/2006/relationships/image" Target="../media/bottom95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6.jpg"/>
  <Relationship Id="rId3" Type="http://schemas.openxmlformats.org/officeDocument/2006/relationships/image" Target="../media/bottom97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8.jpg"/>
  <Relationship Id="rId3" Type="http://schemas.openxmlformats.org/officeDocument/2006/relationships/image" Target="../media/bottom99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0.jpg"/>
  <Relationship Id="rId3" Type="http://schemas.openxmlformats.org/officeDocument/2006/relationships/image" Target="../media/bottom101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2.jpg"/>
  <Relationship Id="rId3" Type="http://schemas.openxmlformats.org/officeDocument/2006/relationships/image" Target="../media/bottom103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4.jpg"/>
  <Relationship Id="rId3" Type="http://schemas.openxmlformats.org/officeDocument/2006/relationships/image" Target="../media/bottom105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6.jpg"/>
  <Relationship Id="rId3" Type="http://schemas.openxmlformats.org/officeDocument/2006/relationships/image" Target="../media/bottom107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9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8.jpg"/>
  <Relationship Id="rId3" Type="http://schemas.openxmlformats.org/officeDocument/2006/relationships/image" Target="../media/bottom109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10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1.jpg"/>
  <Relationship Id="rId3" Type="http://schemas.openxmlformats.org/officeDocument/2006/relationships/image" Target="../media/bottom112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3.jpg"/>
  <Relationship Id="rId3" Type="http://schemas.openxmlformats.org/officeDocument/2006/relationships/image" Target="../media/bottom114.jpg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5.jpg"/>
  <Relationship Id="rId3" Type="http://schemas.openxmlformats.org/officeDocument/2006/relationships/image" Target="../media/bottom116.jpg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7.jpg"/>
  <Relationship Id="rId3" Type="http://schemas.openxmlformats.org/officeDocument/2006/relationships/image" Target="../media/bottom118.jpg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9.jpg"/>
  <Relationship Id="rId3" Type="http://schemas.openxmlformats.org/officeDocument/2006/relationships/image" Target="../media/bottom120.jpg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1.jpg"/>
  <Relationship Id="rId3" Type="http://schemas.openxmlformats.org/officeDocument/2006/relationships/image" Target="../media/bottom122.jpg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3.jpg"/>
  <Relationship Id="rId3" Type="http://schemas.openxmlformats.org/officeDocument/2006/relationships/image" Target="../media/bottom124.jpg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5.jpg"/>
  <Relationship Id="rId3" Type="http://schemas.openxmlformats.org/officeDocument/2006/relationships/image" Target="../media/bottom126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.jpg"/>
  <Relationship Id="rId3" Type="http://schemas.openxmlformats.org/officeDocument/2006/relationships/image" Target="../media/bottom11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.jpg"/>
  <Relationship Id="rId3" Type="http://schemas.openxmlformats.org/officeDocument/2006/relationships/image" Target="../media/bottom1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23o Domingo comum
07/09/202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iedade, Piedade, Pieda...de de nós
Piedade, Piedade, Pieda...de de nós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que intercedeis por nós
Junto a Deus Pai que nos perdoa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iedade, Piedade, Pieda...de de nós
Piedade, Piedade, Pieda...de de nós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e Pai nós vos louvamos,
Adoramos, bendizemos.
Damos glória ao vosso nome,
Vossos dons agradecemos.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nosso Jesus Cristo
Unigênito do Pai.
Vós de Deus, Cordeiro Santo,
Nossas culpas perdoai.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junto do Pai,
Como nosso intercessor,
Acolhei nossos pedidos,
Atendei nosso clamor.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, somente, sois o Santo,
O Altíssimo, o Senhor.
Com o Espírito Divino
De Deus Pai no esplendor.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4X)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ndize, ó minha alma ao Senhor.
Bendirei ao Senhor toda a vida!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O Senhor é fiel para sempre,
faz justiça aos que são oprimidos;
ele dá alimento aos famintos,
é o Senhor quem liberta os cativos.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O Senhor abre os olhos aos cegos,
o Senhor faz erguer-se o caído,
o Senhor ama aquele que é justo,
é o Senhor quem protege
o estrangeiro.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Ele ampara a viúva e o órfão,
mas confunde os caminhos dos maus.
O Senhor reinará para sempre!
Ó Sião, o teu Deus reinará.
para sempre e por todos os séculos!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... aleluia, aleluia!
Aleluia... aleluia, aleluia! (2x)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amor nos atingiu
e nos trouxe até aqui
Que alegria é te encontrar
Dentro, em nossos corações,
vida nova há de surgir
O amor de deus nos faz cantar
O senhor nos escolheu,
e a promessa se cumpriu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ro ouvir o que o
senhor irá falar
Tua palavra vai minha
vida transformar
Luz para o meu caminho
verdade e vida!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... aleluia, aleluia!
Aleluia... aleluia, aleluia! (2x)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trigo depois de crescido
logo é colhido e vai tornar-se pão
Nas mãos da mãe mulher
se imola, se entrega
humilde pra fermentação
Lição de amor ensina
o trigo com seu gesto de doação
Também quero ser desprendido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a tornar-me pão
nas mãos do meu Senhor.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grado trigo imolado,
depois farinhado e finalmente pão
Sagrado trigo ofertado,
que será tornado corpo do Senhor.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 uva sem fazer gemido
se entrega ao milagre
da transformação
Sob os pés do lavrador
sofrido vai tornar-se
vinho de nobre sabor.
Lição de amor ensina
a uva com seu gesto de oblação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ambém quero ser desprendido
pra tornar-me vinho
nas mãos do Senhor.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grado fruto da videira
que foi flor primeiro e se modificou
Sagrado vinho ofertado
que será tornado sangue do Senhor.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nos envolveu com sua glória
Exultem de alegria,
todos que o adoram
Pois o nosso canto é de vitória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
Senhor Deus do universo
Senhor Deus do universo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éu e a terra proclamam
vossa glória
Hosa.....na nas alturas
Bendito o que vem em nome do Senhor
Hosa.....na nas alturas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
Senhor Deus do universo
Senhor Deus do universo
Santo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
tirais o pecado do
mundo
Tende piedade de nós, tende piedade
Cordeiro de Deus que
tirais o pecado do
mundo
Tende piedade de nós, tende piedade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
tirais o pecado do
mundo
Dai-nos vossa paz Senhor,
dai-nos vossa
paz Senhor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 Bom, Senhor, ir ao teu Encontro
Poder chegar e adentrar à tua Casa
Sentar-me Contigo e
Partilhar da mesma Mesa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 Olhar, te Tocar
E te Dizer: meu Deus,
como és Lindo!
Te Olhar, te Tocar
E te Dizer: meu Deus,
como és Lindo!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Ó meu Senhor, sei
que não sou Nada:
Sem Merecer, fizeste
em mim Tua Morada
Mas ao Receber-te,
Perfeita Comunhão se Cria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a igreja reunida
em torno do altar
Nós glorificamos o seu nome
Fonte de amor que restitui
a humanidade
Nós glorificamos o nome de jesus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u em Ti, és em Mim
Minh'alma Diz: meu
Deus, como és Lindo!
Sou em Ti, és em Mim
Minh'alma Diz: meu
Deus, como és Lindo!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intro 2x)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antar a beleza da
vida, presente do amor sem igual
Missão do Teu povo
escolhido! Senhor,
vem livrar-nos do mal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m dar-nos Teu Filho,
Senhor, sustento no pão e no vinho
E a força do Espírito
Saaanto. Unindo Teu povo a caminho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alar do Teu filho
às nações, vivendo como Ele viveu
Missão do Teu povo
escolhido, Senhor,
vem cuidar do que é Teu
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iver o perdão sem
medida, servir sem jamais condenar
Missão do Teu povo
escolhido, Senhor, vem conosco ficar
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rguer os que estão
humilhados, doar-se
aos pequenos, aos pobres
Missão do Teu povo
escolhido, Senhor,
nossas forças redobre
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uscar a verdade, a
justiça, nas trevas
brilhar como a luz
Missão do Teu povo
escolhido, Senhor nossos
passos conduz
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ndar os caminhos do
mundo, plantando Teu Reino de paz
Missão do Teu povo
escolhido, Senhor,
nossos passos refaz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azer deste mundo um
só povo, fraterno,
a serviço da vida
Missão do Teu povo
escolhido, Senhor,
vem nutrir nossa lida
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Santa mãe Maria, nesta travessia
cubra-nos teu manto cor de anil.
Guarda nossa vida, mãe Aparecida,
santa padroeira do Brasil.
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..ve, Mari.......a!
A.........ve, Mari....a! (2x)
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Com amor divino,
guarda os peregrinos
nesta caminhada para o além
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á-lhes companhia, pois também um
dia foste peregrina em Belém.
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Mulher peregrina, força feminina
a mais importante que existiu.
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 justiça queres
que nossas mulheres
sejam construtoras do Brasil
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4.Com seus passos lentos
enfrentando os ventos
quando sopram noutra direção.
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da a mãe Igreja pede que tu sejas
companheira de libertação.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que vieste salvar
Os corações arrependi..idos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iedade, Piedade, Pieda...de de nós
Piedade, Piedade, Pieda...de de nós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Ó Cristo que vieste chamar
Os pecadores humilha-ados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2026-08-04T02:56:40Z</dcterms:created>
  <dcterms:modified xsi:type="dcterms:W3CDTF">2026-08-04T02:56:40Z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