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presProps" Target="presProps.xml"/>
  <Relationship Id="rId73" Type="http://schemas.openxmlformats.org/officeDocument/2006/relationships/viewProps" Target="viewProps.xml"/>
  <Relationship Id="rId7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0162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3o Domingo comum
07/09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intercedeis por nós
Junto a Deus Pai que nos perdoa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, ó minha alma ao Senhor.
Bendirei ao Senhor toda a vida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fiel para sempre,
faz justiça aos que são oprimidos;
ele dá alimento aos famintos,
é o Senhor quem liberta os cativos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 Senhor abre os olhos aos cegos,
o Senhor faz erguer-se o caído,
o Senhor ama aquele que é justo,
é o Senhor quem protege
o estrangeiro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le ampara a viúva e o órfão,
mas confunde os caminhos dos maus.
O Senhor reinará para sempre!
Ó Sião, o teu Deus reinará.
para sempre e por todos os séculos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nos atingiu
e nos trouxe até aqui
Que alegria é te encontrar
Dentro, em nossos corações,
vida nova há de surgir
O amor de deus nos faz cantar
O senhor nos escolheu,
e a promessa se cumpriu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ouvir o que o
senhor irá falar
Tua palavra vai minha
vida transformar
Luz para o meu caminho
verdade e vida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rigo depois de crescido
logo é colhido e vai tornar-se pão
Nas mãos da mãe mulher
se imola, se entrega
humilde pra fermentação
Lição de amor ensina
o trigo com seu gesto de doação
Também quero ser desprendid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tornar-me pão
nas mãos do meu Senhor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trigo imolado,
depois farinhado e finalmente pão
Sagrado trigo ofertado,
que será tornado corpo do Senhor.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uva sem fazer gemido
se entrega ao milagre
da transformação
Sob os pés do lavrador
sofrido vai tornar-se
vinho de nobre sabor.
Lição de amor ensina
a uva com seu gesto de oblaçã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ambém quero ser desprendido
pra tornar-me vinho
nas mãos do Senhor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fruto da videira
que foi flor primeiro e se modificou
Sagrado vinho ofertado
que será tornado sangue do Senhor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envolveu com sua glória
Exultem de alegria,
todos que o adoram
Pois o nosso canto é de vitóri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Bom, Senhor, ir ao teu Encontro
Poder chegar e adentrar à tua Casa
Sentar-me Contigo e
Partilhar da mesma Mesa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Olhar, te Tocar
E te Dizer: meu Deus,
como és Lindo!
Te Olhar, te Tocar
E te Dizer: meu Deus,
como és Lindo!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 meu Senhor, sei
que não sou Nada:
Sem Merecer, fizeste
em mim Tua Morada
Mas ao Receber-te,
Perfeita Comunhão se Cria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 igreja reunida
em torno do altar
Nós glorificamos o seu nome
Fonte de amor que restitui
a humanidade
Nós glorificamos o nome de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em Ti, és em Mim
Minh'alma Diz: meu
Deus, como és Lindo!
Sou em Ti, és em Mim
Minh'alma Diz: meu
Deus, como és Lindo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intro 2x)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Santa mãe Maria, nesta travessia
cubra-nos teu manto cor de anil.
Guarda nossa vida, mãe Aparecida,
santa padroeira do Brasil.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..ve, Mari.......a!
A.........ve, Mari....a! (2x)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Com amor divino,
guarda os peregrinos
nesta caminhada para o além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á-lhes companhia, pois também um
dia foste peregrina em Belém.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Mulher peregrina, força feminina
a mais importante que existiu.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justiça queres
que nossas mulheres
sejam construtoras do Brasil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Com seus passos lentos
enfrentando os ventos
quando sopram noutra direção.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a mãe Igreja pede que tu sejas
companheira de libertação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vieste salvar
Os corações arrependi..idos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 Cristo que vieste chamar
Os pecadores humilha-ados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2026-04-24T03:05:36Z</dcterms:created>
  <dcterms:modified xsi:type="dcterms:W3CDTF">2026-04-24T03:05:36Z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