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4o Domingo Comum
15/09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ei na presença de Deus,
Junto a ele, na terra dos vivo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u amo o Senhor, porque ouve
o grito da minha oração.
Inclinou para mim seu ouvido,
no dia em que eu o invoquei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rendiam-me as cordas da morte,
apertavam-me os laços do abismo;
invadiam-me angústia e tristeza:
eu então invoquei o Senhor
'Salvai, ó Senhor, minha vida!'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justiça e bondade,
nosso Deus é amor-compaixão.
É o Senhor quem defende
os humildes:
eu estava oprimido, e salvou-me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Libertou minha vida da morte,
enxugou de meus olhos o pranto
e livrou os meus pés do tropeço.
Andarei na presença de Deus,
junto a ele na terra dos vivos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mesa sagrada, se
Fez unidade no pão
que alimenta, que é
o pão do Senhor.
Formamos Família na
fraternidade: não
há diferença de raça e de co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na terra o
pão for partido, o
homem nutrido se transformará,
Vivendo a esperança
num mundo melhor: com
Cristo lutando, o amor vencerá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r junto à mesa
é comprometer se,
é a Deus converter
se com sinceridade.
O grito dos fracos
devemos ouvir, e em
nome de Cristo, amar e servir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articipamos da
Eucaristia, é grande
a alegria que Deus oferece,
Porém não podemos
deixar esquecida a
dor, nesta vida, que o pobre padec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sim, comungando da
única Vida, a morte
vencida será nossa sorte.
Se unidos buscarmos
a libertação, teremos
com Cristo a ressurreição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em Deus o repouso encontrei.
Só em Deus achei abrigo
Ele é rocha firme, amor.
Ele é meu grande amigo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é Jesus , meu salvador.
Jesus , meu rei e Senhor ( Eu sei )
Ele é Jesus, meu salvador.
Jesus , meu rei e Senho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em Deus fortaleza encontrei.
Pra vencer o inimigo
Só em Deus a vitória alcancei.
Ele sempre está comig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é Jesus, meu salvador.
Jesus, meu rei e Senhor ( Eu sei )
Ele é Jesus, meu salvador.
Jesus , meu rei e Senho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 vento está soprando
em outra direção
E em meio à tempestade
está o seu viver
O medo assola o coração,
tem convivido com a solidão
Hoje é dia de mudar
os rumos de uma vez!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ndar com fé sobre
as águas, saltar as muralhas
Cantar e celebrar ao
Deus que dá vitória!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e com palmas!
Celebre com palmas! Palmas! Palmas!
Celebre com palmas
ao Deus que dá vitória!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xultai cantando alegres
habitantes de Sião
Porque é grande em
vosso meio o Deus Santo de Israel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2026-08-03T23:48:03Z</dcterms:created>
  <dcterms:modified xsi:type="dcterms:W3CDTF">2026-08-03T23:48:03Z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