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presProps" Target="presProps.xml"/>
  <Relationship Id="rId88" Type="http://schemas.openxmlformats.org/officeDocument/2006/relationships/viewProps" Target="viewProps.xml"/>
  <Relationship Id="rId8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11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97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6.jpg"/>
  <Relationship Id="rId3" Type="http://schemas.openxmlformats.org/officeDocument/2006/relationships/image" Target="../media/bottom117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18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5.jpg"/>
  <Relationship Id="rId3" Type="http://schemas.openxmlformats.org/officeDocument/2006/relationships/image" Target="../media/bottom126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7.jpg"/>
  <Relationship Id="rId3" Type="http://schemas.openxmlformats.org/officeDocument/2006/relationships/image" Target="../media/bottom128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9.jpg"/>
  <Relationship Id="rId3" Type="http://schemas.openxmlformats.org/officeDocument/2006/relationships/image" Target="../media/bottom130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1.jpg"/>
  <Relationship Id="rId3" Type="http://schemas.openxmlformats.org/officeDocument/2006/relationships/image" Target="../media/bottom132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3.jpg"/>
  <Relationship Id="rId3" Type="http://schemas.openxmlformats.org/officeDocument/2006/relationships/image" Target="../media/bottom134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5.jpg"/>
  <Relationship Id="rId3" Type="http://schemas.openxmlformats.org/officeDocument/2006/relationships/image" Target="../media/bottom136.jpg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7.jpg"/>
  <Relationship Id="rId3" Type="http://schemas.openxmlformats.org/officeDocument/2006/relationships/image" Target="../media/bottom138.jpg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9.jpg"/>
  <Relationship Id="rId3" Type="http://schemas.openxmlformats.org/officeDocument/2006/relationships/image" Target="../media/bottom140.jpg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41.jpg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2.jpg"/>
  <Relationship Id="rId3" Type="http://schemas.openxmlformats.org/officeDocument/2006/relationships/image" Target="../media/bottom143.jpg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4.jpg"/>
  <Relationship Id="rId3" Type="http://schemas.openxmlformats.org/officeDocument/2006/relationships/image" Target="../media/bottom145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3.jpg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6.jpg"/>
  <Relationship Id="rId3" Type="http://schemas.openxmlformats.org/officeDocument/2006/relationships/image" Target="../media/bottom147.jpg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8.jpg"/>
  <Relationship Id="rId3" Type="http://schemas.openxmlformats.org/officeDocument/2006/relationships/image" Target="../media/bottom149.jpg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0.jpg"/>
  <Relationship Id="rId3" Type="http://schemas.openxmlformats.org/officeDocument/2006/relationships/image" Target="../media/bottom151.jpg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2.jpg"/>
  <Relationship Id="rId3" Type="http://schemas.openxmlformats.org/officeDocument/2006/relationships/image" Target="../media/bottom153.jpg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4.jpg"/>
  <Relationship Id="rId3" Type="http://schemas.openxmlformats.org/officeDocument/2006/relationships/image" Target="../media/bottom155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issa de Dedicação da Basílica do Latrão (Catedral de Roma)
09/11/20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
Kyrie Eleison
Kyrie Eleison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 que vos alegrais
Pelo pecador arrependido
Tende piedade de nós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te Eleison
Christe Eleison
Christe Eleison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que muito perdoais
A todo aquele que muito ama
Tende piedade de nós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
Kyrie Eleison
Kyrie Eleison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, Rei dos
céus, Deus Pai Onipotente
Nós Vos louvamos, bendizemos
Adoramos, Vos glorificamos,
e damos graças
Por vossa imen...sa gló....ria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 Filho de Deus Pai
Vós que tirais o pecado do mundo
Tente piedade de nós
Vós que tirais o pecado do mundo
Acolhei a nossa súplica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sentado
à direita do Pai
Ten...de pie...dade de nós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
Só Vós o Altíssimo, Cristo Jesus
Com o Espirito Santo
na glória de Deus Pai, de Deus Pai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mém, amém, amém........amém
Amém, amém, amém........amém
Amém.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braços de um rio
vêm trazer alegria
à Cidade de Deus,
à morada do Altíssimo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para nós
é refúgio e vigor,
sempre pronto, mostrou-se
um socorro na angústia;
assim não tememos,
se a terra estremece,
se os montes desabam,
caindo nos mare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braços de um rio
vêm trazer alegria
à Cidade de Deus,
à morada do Altíssimo.
Quem a pode abalar?
Deus está no seu meio!
Já bem antes da aurora,
ele vem ajudá-l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nosco está o Senhor do universo!
O nosso refúgio é o Deus de Jacó!
Vinde ver, contemplai
os prodígios de Deus
e a obra estupenda
que fez no universo:
reprime as guerras na face da terra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om é estarmos aqui
Como irmãos em tua casa, ó pai
Celebrar tua graça e favor
Teu amor que a ti nos atrai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
a minh'alma abrirei.
Aleluia, aleluia,
Cristo é meu Rei..ei!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
a minh'alma abrirei .
Aleluia, aleluia,
Cristo é meu Rei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não sou nada, e do pó nasci
Mas tu me amas e morreste por mim
Diante da cruz, só posso exclamar
Teu sou, teu sou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ma as minhas mãos, te peço
Toma meus lábios, te amo
Toma minha vida, ó pai teu sou
Teu sou, teu sou, teu sou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de joelhos, te olho ó Jesus
Vejo tua grandeza e a minha pequenez
Que posso dar te eu, só meu ser
Teu sou, Teu sou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ma as minhas mãos, te peço
Toma meus braços, te amo
Toma minha vida, ó pai teu sou
Teu sou, teu sou, teu sou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.....na nas alturas
Bendito o que vem em nome do Senhor
Hosa.....na nas alturas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entramos por tuas portas
Com louvores, com nosso servir
Pois um dia em tua presença
Vale mais que mil dias longe de ti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Santo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, Senhor, tua igreja
Nos teus átrios queremos viver
O nosso coração só deseja
Contemplar tua glória e poder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 tirais
O pecado do mundo, tende piedade
Cordeiro de Deus que tirais
O pecado do mundo tende piedade
Cordeiro de Deus que tirais
O pecado do mundo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_______z, dai-nos a paz
Dai-nos a vossa paz, dai-nos a paz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_______z, dai-nos a paz
Dai-nos a vossa paz, dai-nos a paz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dução: Solo do teclado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abrir meus olhos no altar
Vi o cálice sagrado
com o sangue de jesus
e de dentro desse mesmo
cálice subia
Majestosa a eucaristia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tua presença eu me sinto
um mendigo sentado
à me..sa de um rei
e sem ter como pagar
tamanha re..feição
só posso dar-te eterna gratidão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álice e a hóstia eram um
meu desejo também
era com eles ser um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r um só coração, meu Senhor!
o mesmo sangue nas veias, Senhor!
(Tua carne em minha carne, Senhor).
(o Teu sangue em meu
sangue, Senhor).
e estando unido a Ti,
esquecer-me de mim,
concedei que eu fique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, Senhor, tua igreja
Nos teus átrios queremos viver
O nosso coração só deseja
Contemplar tua glória e poder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ternamente assim.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Tua presença eu me sinto
um mendigo sentado
à me..sa de um rei
e sem ter como pagar
tamanha re..feição
só posso dar-Te eterna gratidão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álice e a hóstia eram um
meu desejo também
era com eles ser um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r um só coração, meu Senhor!
o mesmo sangue nas veias, Senhor!
(Tua carne em minha carne, Senhor).
(o Teu sangue em meu
sangue, Senhor).
e estando unido a Ti,
esquecer-me de mim,
concedei que eu fique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ternamente assim.
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ente em ti construirei
a minha casa
Somente em ti colocarei
minha esperança
Somente em ti construirei
a minha casa
Somente em ti colocarei
minha esperança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m7
Pois só em ti
Minh'alma achou descanso
Só em ti
Eu pude respirar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em ti
Minh'alma achou descanso
Só em ti
Eu pude respirar
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meu coração deseja te encontrar
Como a terra seca anseia pela chuva
Em7
Vem me saciar
Pois eu descobri
Que aqui é o meu lugar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habitar no teu templo
por longos dias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meu coração deseja te encontrar
Como a terra seca anseia pela chuva
Em7
Vem me saciar
Pois eu descobri
Que aqui é o meu lugar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ente em ti construirei
a minha casa
Somente em ti colocarei
minha esperança
Somente em ti construirei
a minha casa
Somente em ti colocarei
minha esperança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m7
Pois só em ti
Minh'alma achou descanso
Só em ti
Eu pude respirar
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m7
Só em ti
Minh'alma achou descanso
Só em ti
Eu pude respirar
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meu coração deseja te encontrar
Como a terra seca anseia pela chuva
Em7
Vem me saciar
Pois eu descobri
Que aqui é o meu lugar
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meu coração deseja te encontrar
Como a terra seca anseia pela chuva
Em7
Vem me saciar
Pois eu descobri
Que aqui é o meu lugar
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meu coração deseja te encontrar
Como a terra seca anseia pela chuva
Em7
Vem me saciar
Pois eu descobri
Que aqui é o meu lugar
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u corpo é um templo escondido
Am7
Teu coração é um altar
Fostes es...co...lhida
para as alegrias do Espírito
Fostes considerada digna de entrar
No santuário onde
refulge toda a glória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igna de ultrapassar o véu
Que nos revela o Santo dos santos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sina-nos a adorar,
ó derrama em nós tuas glórias
Glórias de adoração,
glórias de santidade
Rainha dos anjos, gera
- nos um povo adorador
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u corpo é um templo escondido
Am7
Teu coração é um altar
Fostes es...co...lhida
para as alegrias do Espírito
Fostes considerada digna de entrar
No santuário onde
refulge toda a glória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igna de ultrapassar o véu
Que nos revela o Santo dos santos
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sina-nos a adorar,
ó derrama em nós tuas glórias
Glórias de adoração,
glórias de santidade
Rainha dos anjos, gera
- nos um povo adorador
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sina-nos a adorar,
ó derrama em nós tuas glórias
Glórias de adoração,
glórias de santidade
Rainha dos an....jos,
gera-nos um povo adorador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que viestes
Não para condenar
Mas para perdoar
Tende piedade de nós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2026-08-05T01:54:42Z</dcterms:created>
  <dcterms:modified xsi:type="dcterms:W3CDTF">2026-08-05T01:54:42Z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