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0o Domingo do tempo comum
29/10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
salvar os corações
Arrependi - dos.
Tende piedade de nó.
Tende piedade de nós
Misericórdia, Misericórdia Senhor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Cristo, que viestes chamar os
pecadores de coração contri - to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Oh!
Cristo misericórdia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
por nós junto do
Pai das misericór - dia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Misericórdia Senhor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Bom, Senhor, ir ao teu Encontro
Poder chegar e adentrar à tua Casa
Sentar-me Contigo e
Partilhar da mesma Mesa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Olhar, te Tocar
E te Dizer: meu Deus,
como és Lindo!
Te Olhar, te Tocar
E te Dizer: meu Deus,
como és Lindo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meu Senhor, sei
que não sou Nada:
Sem Merecer, fizeste
em mim Tua Morada
Mas ao Receber-te,
Perfeita Comunhão se Cria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em Ti, és em Mim
Minh'alma Diz: meu
Deus, como és Lindo!
Sou em Ti, és em Mim
Minh'alma Diz: meu
Deus, como és Lindo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intro 2x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chamaste para caminhar
na vida contigo ,
decidi para sempre
seguir-te , não voltar atrás
Me puseste uma brasa
no peito e uma flecha na alma ,
é difícil agora viver
sem lembrar-me de ti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a entre todas foi a escolhida
foste tu Maria a serva preferida.
Mãe do meu Senhor,
mãe do meu salvado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Maria, cheia de graça e consolo,
venha caminhar com teu povo.
Nossa mãe sempre será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oga pelos pecadores desta Terra
roga pelo povo que
em seu Deus espera.
Mãe do meu Senhor,
mãe do meu salvador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marei Senhor ,
Te amarei Senhor eu
só encontro a paz e a
alegria bem perto de ti (bis)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ensei muitas vezes
calar e não dá nem resposta
eu pensei na fuga esconder-me
, ir longe de ti
mas tua força venceu
e ao final e eu fiquei seduzido
é difícil agora viver
sem saudades de ti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Ó Jesus não me deixe
jamais caminhar solitário
pois conheces a minha
fraqueza e o meu coração
vem ensina-me a viver
a vida na tua presença
no amor dos irmão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alegria na paz na uniã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 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2026-08-04T02:27:54Z</dcterms:created>
  <dcterms:modified xsi:type="dcterms:W3CDTF">2026-08-04T02:27:54Z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