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7o Domingo comum
19/02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 ó minh'alma, ao Senhor,
Pois Ele é bondoso e compassiv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indulgente,
é favorável,
é paciente, é bondoso
e compassivo.
Não nos trata como
exigem nossas faltas,
nem nos pune em proporção
às nossas culpa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quanto dista o nascente
do poente,
tanto afasta para longe
nossos crimes.
Como um pai se compadece
de seus filhos,
o Senhor tem compaixão
dos que o tem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2026-08-03T23:02:14Z</dcterms:created>
  <dcterms:modified xsi:type="dcterms:W3CDTF">2026-08-03T23:02:14Z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