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presProps" Target="presProps.xml"/>
  <Relationship Id="rId60" Type="http://schemas.openxmlformats.org/officeDocument/2006/relationships/viewProps" Target="viewProps.xml"/>
  <Relationship Id="rId6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34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0.jpg"/>
  <Relationship Id="rId3" Type="http://schemas.openxmlformats.org/officeDocument/2006/relationships/image" Target="../media/bottom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5o Domingo do tempo comum
20/09/2020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Quem não te aceita,
que te rejeita,
pode não crer por
ver cristãos que vivem mal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Cristo piedade,
Cristo piedade,
Cristo piedade, piedade de nós.(2x)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Hoje se a vida é tão ferida,
deve-se a culpa a indiferença
dos cristão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vo as minhas mãos,
meu olhar minha voz
Meus caminhos meu sofrer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A tua ternura, Senhor,
vem me abraçar
E a tua bondade infinita,
me perdoar.
Vou ser o teu seguidor,
e te dar o meu coração
Eu quero sentir o calor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tuas mãos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o pobre e ao sofredor
vou servir te esperar.
Cantando a nova canção
de esperança e de paz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A tua ternura, Senhor,
vem me abraçar
E a tua bondade infinita,
me perdoar.
Vou ser o teu seguidor,
e te dar o meu coração
Eu quero sentir o calo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tempo de louvar a Deus
Em nós agora habita teu Espírito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tuas mãos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 posso notar
vejo as pegadas que
deixaste em nosso altar
Onde em mistério tu
te mostras sem que
os olhos possam ver
mas o percebe o coração
que sabe crer.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altar é
o lugar da comunhão
onde humano e divino
dão-se às mãos
e os sabores dessa
terra se misturam aos do céu
frutos da vida que
nos mostram quem tu és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 adorarei Senhor de todo coração
Te louvarei , te bendirei
Te glorificarei Senhor
e enquanto espero tua
volta eu volto aqui
te receber em mim eterniza
a minha vida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a presença meu Senhor
posso sentir
vejo as pegadas que
deixaste em meu jardim
onde as belezas desta
terra prenunciam as do céu
só pode ver o coração
que sabe crer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er que o eterno neste
tempo já se faz
e a vida humana neste
altar é muito mais
nele antecipa-se à
chegada de quem nunca se ausentou
pois a saudade é uma forma de fica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Preciso Te dizer
que é impossível me esquecer
Que não estou só
nesta batalha entre o bem e o mal
A cada nova experiência,
eu Te glorifico mais
Te ter é a maior diferença em mim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os bons combates eu não combater
Minha coroa não conquistarei
Se minha carreira eu não completar
De que vale a minha
fé tanto guarda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perseguido aqui eu não for
Sinceramente um cristão não sou
Ver a experiência de sobreviver..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pra mim é Cristo,
morrer pra mim é ganho
Não há outra questão,
quando se é cristão
Não se para de lutar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iunfarei sobre o
mal, conquistarei troféus
Não há outra questão,
quando se é cristão
Não se para de lutar...
até chegar ao céu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meio dos louvores, Deus habita
É seu prazer cumprir o que nos diz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calarem o som da minha voz
Em silêncio estarei a orar
Se numa prisão me colocar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vou Te adorar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minha família me trair
Eu vou sonhar com Deus
Viver seus planos isso é parte
De minha carreira de cristão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pra mim é Cristo,
morrer pra mim é ganho
Não há outra questão,
quando se é cristão
Não se para de luta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iunfarei sobre o
mal, conquistarei troféus
Não há outra questão,
quando se é cristão
Não se para de lutar...
até chegar ao céu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calarem o som da minha voz
Em silêncio estarei a orar
Se numa prisão me colocar
Eu vou Te adorar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minha família me trair
Eu vou sonhar com Deus
Viver seus planos isso é parte
De minha carreira de cristão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- Pelos pecados, erros passados,
por divisões na tua
igreja ó Jesu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 Senhor piedade,
Senhor piedade,
Senhor piedade, piedade de nós.(2x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2026-06-11T20:17:55Z</dcterms:created>
  <dcterms:modified xsi:type="dcterms:W3CDTF">2026-06-11T20:17:55Z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