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8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5o Domingo do tempo comum
20/09/20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Quem não te aceita,
que te rejeita,
pode não crer por
ver cristãos que vivem mal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Cristo piedade,
Cristo piedade,
Cristo piedade, piedade de nós.(2x)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Hoje se a vida é tão ferida,
deve-se a culpa a indiferença
dos cristãos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vo as minhas mãos,
meu olhar minha voz
Meus caminhos meu sofrer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A tua ternura, Senhor,
vem me abraçar
E a tua bondade infinita,
me perdoar.
Vou ser o teu seguidor,
e te dar o meu coração
Eu quero sentir o calor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uas mãos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pobre e ao sofredor
vou servir te esperar.
Cantando a nova canção
de esperança e de paz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A tua ternura, Senhor,
vem me abraçar
E a tua bondade infinita,
me perdoar.
Vou ser o teu seguidor,
e te dar o meu coração
Eu quero sentir o calo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é tempo de louvar a Deus
Em nós agora habita teu Espírito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uas mãos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é aquele que vem.
em nome do Senhor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 no alto céu.
Hosana, hosana no alto
céu. (sobe o tom)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 posso notar
vejo as pegadas que
deixaste em nosso altar
Onde em mistério tu
te mostras sem que
os olhos possam ver
mas o percebe o coração
que sabe crer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altar é
o lugar da comunhão
onde humano e divino
dão-se às mãos
e os sabores dessa
terra se misturam aos do céu
frutos da vida que
nos mostram quem tu és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dorarei Senhor de todo coração
Te louvarei , te bendirei
Te glorificarei Senhor
e enquanto espero tua
volta eu volto aqui
te receber em mim eterniza
a minha vida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
posso sentir
vejo as pegadas que
deixaste em meu jardim
onde as belezas desta
terra prenunciam as do céu
só pode ver o coração
que sabe crer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eterno neste
tempo já se faz
e a vida humana neste
altar é muito mais
nele antecipa-se à
chegada de quem nunca se ausentou
pois a saudade é uma forma de fica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Preciso Te dizer
que é impossível me esquecer
Que não estou só
nesta batalha entre o bem e o mal
A cada nova experiência,
eu Te glorifico mais
Te ter é a maior diferença em mim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os bons combates eu não combater
Minha coroa não conquistarei
Se minha carreira eu não completar
De que vale a minha
fé tanto guardar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perseguido aqui eu não for
Sinceramente um cristão não sou
Ver a experiência de sobreviver..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pra mim é Cristo,
morrer pra mim é ganho
Não há outra questão,
quando se é cristão
Não se para de lutar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riunfarei sobre o
mal, conquistarei troféus
Não há outra questão,
quando se é cristão
Não se para de lutar...
até chegar ao céu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meio dos louvores, Deus habita
É seu prazer cumprir o que nos diz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calarem o som da minha voz
Em silêncio estarei a orar
Se numa prisão me colocar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vou Te adorar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minha família me trair
Eu vou sonhar com Deus
Viver seus planos isso é parte
De minha carreira de cristão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pra mim é Cristo,
morrer pra mim é ganho
Não há outra questão,
quando se é cristão
Não se para de lutar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riunfarei sobre o
mal, conquistarei troféus
Não há outra questão,
quando se é cristão
Não se para de lutar...
até chegar ao céu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calarem o som da minha voz
Em silêncio estarei a orar
Se numa prisão me colocar
Eu vou Te adorar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minha família me trair
Eu vou sonhar com Deus
Viver seus planos isso é parte
De minha carreira de cristão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Pelos pecados, erros passados,
por divisões na tua
igreja ó Jesus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2026-08-02T21:19:53Z</dcterms:created>
  <dcterms:modified xsi:type="dcterms:W3CDTF">2026-08-02T21:19:53Z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