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presProps" Target="presProps.xml"/>
  <Relationship Id="rId73" Type="http://schemas.openxmlformats.org/officeDocument/2006/relationships/viewProps" Target="viewProps.xml"/>
  <Relationship Id="rId7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3810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0.jpg"/>
  <Relationship Id="rId3" Type="http://schemas.openxmlformats.org/officeDocument/2006/relationships/image" Target="../media/bottom121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2.jpg"/>
  <Relationship Id="rId3" Type="http://schemas.openxmlformats.org/officeDocument/2006/relationships/image" Target="../media/bottom123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4.jpg"/>
  <Relationship Id="rId3" Type="http://schemas.openxmlformats.org/officeDocument/2006/relationships/image" Target="../media/bottom125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6.jpg"/>
  <Relationship Id="rId3" Type="http://schemas.openxmlformats.org/officeDocument/2006/relationships/image" Target="../media/bottom12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1º Domingo Comum
02/11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Derrama o teu amor aqui
Derrama o teu amor aqui
Faz chover sobre nós Água Viva
Derrama o teu amor aqui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Faz chover sobre nós
Água Viva Sobre nós!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vieste salvar
Os corações arrependi..idos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 Cristo que vieste chamar
Os pecadores humilha-ados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que intercedeis por nós
Junto a Deus Pai que nos perdoa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iedade, Piedade, Pieda...de de nós
Piedade, Piedade, Pieda...de de nós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assim a geração
dos que procuram o Senhor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o Senhor pertence
a terra e o que ela encerra,
o mundo inteiro com
os seres que o povoam;
porque ele a tornou
firme sobre os mares,
e sobre as águas a
mantém inabalável.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“Quem subirá
até o monte do Senhor,
quem ficará em sua
santa habitação?”
“Quem tem mãos puras
e inocente coração,
quem não dirige sua
mente para o crime.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obre este desce
a bênção do Senhor
e a recompensa de seu
Deus e Salvador”.
“É assim a geração
dos que o procuram,
e do Deus de Israel
buscam a face”.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emos tudo a Ti
oferecer, no Teu Altar
entregar nosso caminho
Com a voz nesta canção
Te enaltecer, Te ofertar
de coração o pão e o vinho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este sacrifí cio,
nos entregamos em Tua Graça
Para que com Teu Poder
o milagre se refaça
Pedimos humildemen
te que Teu Espírito nos mande
E assim teremos neste
altar Teu Corpo e Sangue.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do que aqui trazemos,
Senhor, é sinal da
doação de cada dia
Até mesmo na angústia
e na dor, te ofertamos
nossos dons com alegria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este sacrifício,
nos entregamos em Tua Graça
Para que com Teu Poder
o milagre se refaça
Pedimos humildemente
que Teu Espírito nos mande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ssim teremos neste
altar Teu Corpo e Sangue. (2x)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neste sacrifício,
nos entregamos em Tua Graça
Para que com Teu Poder
o milagre se refaça
Pedimos humildemente
que Teu Espírito nos mande
E assim teremos neste
altar Teu Corpo e Sangue.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ssim teremos neste
altar Teu Corpo e Sangue.
E assim teremos neste
altar Teu Corpo e Sangue.
Entregamos nossas vidas
no Teu altar Senhor
Queremos tudo a Ti
oferecer O pão e o vinho oferecer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s dores e alegrias
tudo em tuas mãos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s dores e alegrias
colocamos diante de Ti Senhor
Recebe nossa oferta
de amor, como sacrifício vivo a Ti
No Teu alta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m-aventurados os
que têm um coração de pobre
Porque deles é o reino
dos céus, Porque deles
é o reino dos céus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- Senhor Deus, a vós
elevo a minha alma
Em vós confio: que eu não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ja envergonhado
2- Mostrai-me, ó Senhor,
vossos caminhos E fazei-me
conhecer a vossa estrada
3- Vossa verdade me
oriente e me conduza
Porque sois o Deus
da minha salvação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- Recordai, Senhor
meu Deus, vossa ternura
E a vossa compaixão
que são eternas
5- O Senhor é piedade
e retidão E reconduz
ao bom caminho os pecadores
6- Ele dirige os humildes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justiça E aos pobres
ele ensina o seu caminho
7- O Senhor se torna
íntimo aos que o temem
E lhes dá a conhecer sua aliança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obedecer a Tua voz
Derrama o Teu Espírito
(uh, uh) sobre todos nós
Senhor, eu quero mergulhar,
me comprometer
Entrar na intimida----de
do Teu coração
Derrama em nós Tua unção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Igreja renovada
Povo santo reunido
Famílias restauradas
Pelo poder do Teu Espírito
Derrama o Teu amor aqui!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Derrama o teu amor aqui
Derrama o teu amor aqui
Faz chover sobre nós Água Viva
Derrama o teu amor aqui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Faz chover sobre nós
Água Viva Sobre nós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 chover sobre nós Água Viva
Derrama o teu amor aqui
Derrama o teu amor aqui
Faz chover sobre nós Água Viva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Igreja renovada
Povo santo reunido
Famílias restauradas
Pelo poder do Teu Espírito
Derrama o Teu amor aqui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o teu amor aqui
Derrama o teu amor aqui
Faz chover sobre nós Água Viva
Derrama o teu amor aqui
Derrama o teu amor aqui
Faz chover sobre nós Água Viva
Derrama o teu amor aqui
Derrama o teu amor aqui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2026-04-28T08:25:40Z</dcterms:created>
  <dcterms:modified xsi:type="dcterms:W3CDTF">2026-04-28T08:25:40Z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