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presProps" Target="presProps.xml"/>
  <Relationship Id="rId40" Type="http://schemas.openxmlformats.org/officeDocument/2006/relationships/viewProps" Target="viewProps.xml"/>
  <Relationship Id="rId4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102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27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38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.jpg"/>
  <Relationship Id="rId3" Type="http://schemas.openxmlformats.org/officeDocument/2006/relationships/image" Target="../media/bottom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Festa da Santissima Trindade
31/05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i primeiro o reino de Deus
E a sua justiça
E tudo mais vos serás acrescentado
Aleluia, aleluia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ão só de pão o homem viverá
Mas de toda a palavra
Que procede da boca de Deus
Aleluia, aleluia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vos perseguem por causa de mim
Não esqueçais o porquê:
Não é o servo maior que o Senhor
Aleluia, Aleluia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 - Vejam, eu andei pelas vilas,
Apontei as saídas
como o Pai me pediu
Portas, eu cheguei para abri-las,
Eu curei as feridas
como nunca se viu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onde formos também
nós que brilhe a tua luz!
Fala, Senhor, na nossa
voz, em nossa vida
Nosso caminho então
conduz. Queremos ser assim!
Que o pão da vida
nos revigore no nosso "SIM"!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 - Vejam, fiz de novo
a leitura das raízes da vida
Que meu Pai vê melhor
Luzes, ascendi com brandura
Para a ovelha perdida
não medi meu suor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 - Vejam, procurei
bem aqueles que ninguém procurava
E falei do meu Pai
Pobres, a esperança
que é deles eu não quis ver
Escrava de um poder que retrai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 - Vejam, semeei consciência
nos caminhos do povo
Pois o Pai quer assim
Tramas, enfrentei prepotência
dos que temem
O novo qual perigo sem fim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 - Vejam, eu quebrei
as algemas, levantei os caídos
Do meu Pai fui as mãos
Laços, recusei os esquemas
Eu não quero oprimidos,
quero um povo de irmãos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6 - Vejam, procurei
ser bem claro: o meu
Reino é diverso
Não precisa de rei!
Tronos outro jeito
mais raro de juntar o disperso
O meu Pai tem por lei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ia toca nos corações
Pela salvação, redenção
O sacrifício se atualizará
Maior mistério da nossa fé
Vem espírito abrir os corações
Vem espírito leva-nos a Deus
Vamos celebrar santo sacrifício
Vamos celebrar o grande amor de Deus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7 - Vejam, do meu Pai
a vontade eu cumpri passo a passo
Foi para isso que eu vim
Dores, enfrentei a
maldade, mesmo frente ao fracasso
Eu mantive o meu "SIM"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8 - Vejam, fui além
das fronteiras, espalhei a boa-nova:
Todos filhos de Deus!
Vida, não se deixe
nas beiras quem quiser
Maior prova: Venha ser um dos meus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triunfante peregrinação
Em cada lugar que ela passa
Deus abre o céu e derrama graças
Joelho no chão, rosário nas mãos
Unidos rezemos pela nossa nação
Diante da imagem de Aparecida
Formamos o exército
da Generalíssima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nde a Virgem Maria chegar
Dm7
O inimigo não vai aguentar
A presença da Mãe de Deus
E em retirada baterá
Fardada com seu manto azul
Dm7
Percorre de norte a sul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a destronar o mal
E entronizar o seu filho Jesus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eneralíssima Imaculada
Passa na frente, pisa na serpente
Nesta batalha
Generalíssima Grande Mãe de Deus
Dm7
Rogai por nós os filhos teus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nossa redenção
Vamos celebrar a ressurreição
Aqui estou, aqui estou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0">
  <a:themeElements>
    <a:clrScheme name="Theme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2026-06-05T21:12:16Z</dcterms:created>
  <dcterms:modified xsi:type="dcterms:W3CDTF">2026-06-05T21:12:16Z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