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6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5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6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7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0º Domingo Comum 
14/08/20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Bm, F#m4, D, E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À vossa direita se
encontra a rainha,
Com veste esplendente
de ouro de ofir (bis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s filhas de reis
vêm ao vosso encontro,
Com veste esplendente
de ouro de ofir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scutai minha filha,
olhai, ouvi isto:
"esquecei vosso povo
e a casa paterna!
Que o rei se encante
com vossa beleza!
Prestai-lhe homenagem:
é vosso senhor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entre cantos de
festa e com grande alegria,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.
Aleluia, aleluia,
Cristo é meu Rei..ei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 .
Aleluia, aleluia,
Cristo é meu Rei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 2x:
Venho senhor minha
vida oferecer, como
oferta de amor e sacrifício
Quero a minha vida
a ti entregar como
oferta viva em teu altar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o 2x:
Pois pra te adorar
Foi que eu nasci
Cumpra em mim
O teu querer
Faça o que está em teu coração
E que a cada dia eu
queira mais e mais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
O pai somos nós o
povo eleito,que cristo veio reunir..
O pai somos nós o
povo eleito,que cristo veio reunir.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 a cada dia eu
queira mais e mais
estar ao teu lado senhor
Estar ao teu lado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ou cantar teu amor,
ser no mundo um farol.
Eis-me aqui Senhor,
vem abrir as janelas
do meu coração.
E então falarei, imitando tua voz.
Creio em ti Senhor,
nas pegadas deixadas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viver da sua vida; aleluia !
O senhor nos enviou. aleluia !
Pra ser igreja peregrina; aleluia !
O senhor nos enviou. aleluia !
Pra ser sinal da salvação;
aleluia !
O senhor nos enviou. aleluia !
Pra anunciar o evangelho; aleluia !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ti vou andar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Vou falar do teu coração,
com ternura nas mãos e na voz
Proclamar que a vida
é bem mais do que
aquilo que o mundo ensina e canta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um canto ensinado
por Deus, com poesia
ensinar nossa fé,
Plantar o chão, cultivar
o amor, como poetas
que querem sonhar.
Pra realizar o que
o Mestre ensinou, viemos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ar, restaurar o coração,
Fonte de vida no altar
a brotar, a nos alimentar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lebrar meu viver
pra no mundo ser mais.
Faz de mim Senhor,
aprendiz da verdade,
justiça e da paz.
Comungar Teu viver
neste Vinho, neste Pão.
Quero ser Senhor, nov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mem nascido do Teu coração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olhar sereno sobre mim está,
Uma voz suave a me ensinar,
O rumo a seguir, pra onde ir...
Ó Imaculada, és a mãe de Deus,
Eu que tão pequeno,
peço intercessão,
Mãe vem me ajudar, quero mudar!
Quando não tenho aonde ir..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róprio Deus me faz lembrar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 enviou. aleluia !
Pra servir na unidade; aleluia !
O senhor nos enviou. aleluia !
Pra celebrar a sua
glória; aleluia !
O senhor nos enviou. aleluia !
Pra construir um mundo
novo; aleluia !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o lugar do meu
refúgio é o teu colo
Onde eu posso me deitar e ser amado
Com ternura me abraças e me acolhes
E mesmo que eu tenha andado longe
Ó Mãe eu volto a ti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 enviou. aleluia !
Pra caminhar na esperança;
aleluia !
O senhor nos enviou. aleluia 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Senhor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Cristo, piedade
de nós! Somos o teu povo pecador...
Toma nossa vida de
pecado e dor, enche-nos
do Espírito de amor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2026-08-04T02:27:55Z</dcterms:created>
  <dcterms:modified xsi:type="dcterms:W3CDTF">2026-08-04T02:27:55Z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