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 id="471" r:id="rId218"/>
    <p:sldId id="472" r:id="rId219"/>
    <p:sldId id="473" r:id="rId220"/>
    <p:sldId id="474" r:id="rId221"/>
    <p:sldId id="475" r:id="rId222"/>
    <p:sldId id="476" r:id="rId223"/>
    <p:sldId id="477" r:id="rId224"/>
    <p:sldId id="478" r:id="rId225"/>
    <p:sldId id="479" r:id="rId226"/>
    <p:sldId id="480" r:id="rId227"/>
    <p:sldId id="481" r:id="rId228"/>
    <p:sldId id="482" r:id="rId229"/>
    <p:sldId id="483" r:id="rId230"/>
    <p:sldId id="484" r:id="rId231"/>
    <p:sldId id="485" r:id="rId232"/>
    <p:sldId id="486" r:id="rId233"/>
    <p:sldId id="487" r:id="rId234"/>
    <p:sldId id="488" r:id="rId235"/>
    <p:sldId id="489" r:id="rId236"/>
    <p:sldId id="490" r:id="rId237"/>
    <p:sldId id="491" r:id="rId238"/>
    <p:sldId id="492" r:id="rId239"/>
    <p:sldId id="493" r:id="rId240"/>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slide" Target="slides/slide216.xml"/>
  <Relationship Id="rId219" Type="http://schemas.openxmlformats.org/officeDocument/2006/relationships/slide" Target="slides/slide217.xml"/>
  <Relationship Id="rId220" Type="http://schemas.openxmlformats.org/officeDocument/2006/relationships/slide" Target="slides/slide218.xml"/>
  <Relationship Id="rId221" Type="http://schemas.openxmlformats.org/officeDocument/2006/relationships/slide" Target="slides/slide219.xml"/>
  <Relationship Id="rId222" Type="http://schemas.openxmlformats.org/officeDocument/2006/relationships/slide" Target="slides/slide220.xml"/>
  <Relationship Id="rId223" Type="http://schemas.openxmlformats.org/officeDocument/2006/relationships/slide" Target="slides/slide221.xml"/>
  <Relationship Id="rId224" Type="http://schemas.openxmlformats.org/officeDocument/2006/relationships/slide" Target="slides/slide222.xml"/>
  <Relationship Id="rId225" Type="http://schemas.openxmlformats.org/officeDocument/2006/relationships/slide" Target="slides/slide223.xml"/>
  <Relationship Id="rId226" Type="http://schemas.openxmlformats.org/officeDocument/2006/relationships/slide" Target="slides/slide224.xml"/>
  <Relationship Id="rId227" Type="http://schemas.openxmlformats.org/officeDocument/2006/relationships/slide" Target="slides/slide225.xml"/>
  <Relationship Id="rId228" Type="http://schemas.openxmlformats.org/officeDocument/2006/relationships/slide" Target="slides/slide226.xml"/>
  <Relationship Id="rId229" Type="http://schemas.openxmlformats.org/officeDocument/2006/relationships/slide" Target="slides/slide227.xml"/>
  <Relationship Id="rId230" Type="http://schemas.openxmlformats.org/officeDocument/2006/relationships/slide" Target="slides/slide228.xml"/>
  <Relationship Id="rId231" Type="http://schemas.openxmlformats.org/officeDocument/2006/relationships/slide" Target="slides/slide229.xml"/>
  <Relationship Id="rId232" Type="http://schemas.openxmlformats.org/officeDocument/2006/relationships/slide" Target="slides/slide230.xml"/>
  <Relationship Id="rId233" Type="http://schemas.openxmlformats.org/officeDocument/2006/relationships/slide" Target="slides/slide231.xml"/>
  <Relationship Id="rId234" Type="http://schemas.openxmlformats.org/officeDocument/2006/relationships/slide" Target="slides/slide232.xml"/>
  <Relationship Id="rId235" Type="http://schemas.openxmlformats.org/officeDocument/2006/relationships/slide" Target="slides/slide233.xml"/>
  <Relationship Id="rId236" Type="http://schemas.openxmlformats.org/officeDocument/2006/relationships/slide" Target="slides/slide234.xml"/>
  <Relationship Id="rId237" Type="http://schemas.openxmlformats.org/officeDocument/2006/relationships/slide" Target="slides/slide235.xml"/>
  <Relationship Id="rId238" Type="http://schemas.openxmlformats.org/officeDocument/2006/relationships/slide" Target="slides/slide236.xml"/>
  <Relationship Id="rId239" Type="http://schemas.openxmlformats.org/officeDocument/2006/relationships/slide" Target="slides/slide237.xml"/>
  <Relationship Id="rId240" Type="http://schemas.openxmlformats.org/officeDocument/2006/relationships/slide" Target="slides/slide238.xml"/>
  <Relationship Id="rId241" Type="http://schemas.openxmlformats.org/officeDocument/2006/relationships/presProps" Target="presProps.xml"/>
  <Relationship Id="rId242" Type="http://schemas.openxmlformats.org/officeDocument/2006/relationships/viewProps" Target="viewProps.xml"/>
  <Relationship Id="rId2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02.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09.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32.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39.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8.jpg"/>
  <Relationship Id="rId3" Type="http://schemas.openxmlformats.org/officeDocument/2006/relationships/image" Target="../media/bottom249.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0.jpg"/>
  <Relationship Id="rId3" Type="http://schemas.openxmlformats.org/officeDocument/2006/relationships/image" Target="../media/bottom251.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2.jpg"/>
  <Relationship Id="rId3" Type="http://schemas.openxmlformats.org/officeDocument/2006/relationships/image" Target="../media/bottom253.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4.jpg"/>
  <Relationship Id="rId3" Type="http://schemas.openxmlformats.org/officeDocument/2006/relationships/image" Target="../media/bottom255.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6.jpg"/>
  <Relationship Id="rId3" Type="http://schemas.openxmlformats.org/officeDocument/2006/relationships/image" Target="../media/bottom257.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68.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79.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0.jpg"/>
  <Relationship Id="rId3" Type="http://schemas.openxmlformats.org/officeDocument/2006/relationships/image" Target="../media/bottom281.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86.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7.jpg"/>
  <Relationship Id="rId3" Type="http://schemas.openxmlformats.org/officeDocument/2006/relationships/image" Target="../media/bottom288.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9.jpg"/>
  <Relationship Id="rId3" Type="http://schemas.openxmlformats.org/officeDocument/2006/relationships/image" Target="../media/bottom290.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7.jpg"/>
  <Relationship Id="rId3" Type="http://schemas.openxmlformats.org/officeDocument/2006/relationships/image" Target="../media/bottom298.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9.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9.jpg"/>
  <Relationship Id="rId3" Type="http://schemas.openxmlformats.org/officeDocument/2006/relationships/image" Target="../media/bottom300.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1.jpg"/>
  <Relationship Id="rId3" Type="http://schemas.openxmlformats.org/officeDocument/2006/relationships/image" Target="../media/bottom302.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3.jpg"/>
  <Relationship Id="rId3" Type="http://schemas.openxmlformats.org/officeDocument/2006/relationships/image" Target="../media/bottom304.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05.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6.jpg"/>
  <Relationship Id="rId3" Type="http://schemas.openxmlformats.org/officeDocument/2006/relationships/image" Target="../media/bottom307.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8.jpg"/>
  <Relationship Id="rId3" Type="http://schemas.openxmlformats.org/officeDocument/2006/relationships/image" Target="../media/bottom309.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0.jpg"/>
  <Relationship Id="rId3" Type="http://schemas.openxmlformats.org/officeDocument/2006/relationships/image" Target="../media/bottom311.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2.jpg"/>
  <Relationship Id="rId3" Type="http://schemas.openxmlformats.org/officeDocument/2006/relationships/image" Target="../media/bottom313.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4.jpg"/>
  <Relationship Id="rId3" Type="http://schemas.openxmlformats.org/officeDocument/2006/relationships/image" Target="../media/bottom315.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6.jpg"/>
  <Relationship Id="rId3" Type="http://schemas.openxmlformats.org/officeDocument/2006/relationships/image" Target="../media/bottom317.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18.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9.jpg"/>
  <Relationship Id="rId3" Type="http://schemas.openxmlformats.org/officeDocument/2006/relationships/image" Target="../media/bottom320.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1.jpg"/>
  <Relationship Id="rId3" Type="http://schemas.openxmlformats.org/officeDocument/2006/relationships/image" Target="../media/bottom322.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3.jpg"/>
  <Relationship Id="rId3" Type="http://schemas.openxmlformats.org/officeDocument/2006/relationships/image" Target="../media/bottom324.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5.jpg"/>
  <Relationship Id="rId3" Type="http://schemas.openxmlformats.org/officeDocument/2006/relationships/image" Target="../media/bottom326.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27.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4.jpg"/>
  <Relationship Id="rId3" Type="http://schemas.openxmlformats.org/officeDocument/2006/relationships/image" Target="../media/bottom335.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6.jpg"/>
  <Relationship Id="rId3" Type="http://schemas.openxmlformats.org/officeDocument/2006/relationships/image" Target="../media/bottom337.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8.jpg"/>
  <Relationship Id="rId3" Type="http://schemas.openxmlformats.org/officeDocument/2006/relationships/image" Target="../media/bottom339.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0.jpg"/>
  <Relationship Id="rId3" Type="http://schemas.openxmlformats.org/officeDocument/2006/relationships/image" Target="../media/bottom341.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42.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5.jpg"/>
  <Relationship Id="rId3" Type="http://schemas.openxmlformats.org/officeDocument/2006/relationships/image" Target="../media/bottom346.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7.jpg"/>
  <Relationship Id="rId3" Type="http://schemas.openxmlformats.org/officeDocument/2006/relationships/image" Target="../media/bottom348.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9.jpg"/>
  <Relationship Id="rId3" Type="http://schemas.openxmlformats.org/officeDocument/2006/relationships/image" Target="../media/bottom350.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1.jpg"/>
  <Relationship Id="rId3" Type="http://schemas.openxmlformats.org/officeDocument/2006/relationships/image" Target="../media/bottom352.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3.jpg"/>
  <Relationship Id="rId3" Type="http://schemas.openxmlformats.org/officeDocument/2006/relationships/image" Target="../media/bottom354.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5.jpg"/>
  <Relationship Id="rId3" Type="http://schemas.openxmlformats.org/officeDocument/2006/relationships/image" Target="../media/bottom356.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7.jpg"/>
  <Relationship Id="rId3" Type="http://schemas.openxmlformats.org/officeDocument/2006/relationships/image" Target="../media/bottom358.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9.jpg"/>
  <Relationship Id="rId3" Type="http://schemas.openxmlformats.org/officeDocument/2006/relationships/image" Target="../media/bottom360.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1.jpg"/>
  <Relationship Id="rId3" Type="http://schemas.openxmlformats.org/officeDocument/2006/relationships/image" Target="../media/bottom362.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63.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4.jpg"/>
  <Relationship Id="rId3" Type="http://schemas.openxmlformats.org/officeDocument/2006/relationships/image" Target="../media/bottom365.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6.jpg"/>
  <Relationship Id="rId3" Type="http://schemas.openxmlformats.org/officeDocument/2006/relationships/image" Target="../media/bottom367.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8.jpg"/>
  <Relationship Id="rId3" Type="http://schemas.openxmlformats.org/officeDocument/2006/relationships/image" Target="../media/bottom369.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0.jpg"/>
  <Relationship Id="rId3" Type="http://schemas.openxmlformats.org/officeDocument/2006/relationships/image" Target="../media/bottom371.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2.jpg"/>
  <Relationship Id="rId3" Type="http://schemas.openxmlformats.org/officeDocument/2006/relationships/image" Target="../media/bottom37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4.jpg"/>
  <Relationship Id="rId3" Type="http://schemas.openxmlformats.org/officeDocument/2006/relationships/image" Target="../media/bottom375.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6.jpg"/>
  <Relationship Id="rId3" Type="http://schemas.openxmlformats.org/officeDocument/2006/relationships/image" Target="../media/bottom377.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8.jpg"/>
  <Relationship Id="rId3" Type="http://schemas.openxmlformats.org/officeDocument/2006/relationships/image" Target="../media/bottom379.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0.jpg"/>
  <Relationship Id="rId3" Type="http://schemas.openxmlformats.org/officeDocument/2006/relationships/image" Target="../media/bottom381.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2.jpg"/>
  <Relationship Id="rId3" Type="http://schemas.openxmlformats.org/officeDocument/2006/relationships/image" Target="../media/bottom383.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84.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7.jpg"/>
  <Relationship Id="rId3" Type="http://schemas.openxmlformats.org/officeDocument/2006/relationships/image" Target="../media/bottom388.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9.jpg"/>
  <Relationship Id="rId3" Type="http://schemas.openxmlformats.org/officeDocument/2006/relationships/image" Target="../media/bottom390.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1.jpg"/>
  <Relationship Id="rId3" Type="http://schemas.openxmlformats.org/officeDocument/2006/relationships/image" Target="../media/bottom392.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3.jpg"/>
  <Relationship Id="rId3" Type="http://schemas.openxmlformats.org/officeDocument/2006/relationships/image" Target="../media/bottom394.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5.jpg"/>
  <Relationship Id="rId3" Type="http://schemas.openxmlformats.org/officeDocument/2006/relationships/image" Target="../media/bottom396.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7.jpg"/>
  <Relationship Id="rId3" Type="http://schemas.openxmlformats.org/officeDocument/2006/relationships/image" Target="../media/bottom398.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9.jpg"/>
  <Relationship Id="rId3" Type="http://schemas.openxmlformats.org/officeDocument/2006/relationships/image" Target="../media/bottom400.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1.jpg"/>
  <Relationship Id="rId3" Type="http://schemas.openxmlformats.org/officeDocument/2006/relationships/image" Target="../media/bottom402.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3.jpg"/>
  <Relationship Id="rId3" Type="http://schemas.openxmlformats.org/officeDocument/2006/relationships/image" Target="../media/bottom404.jpg"/>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5.jpg"/>
  <Relationship Id="rId3" Type="http://schemas.openxmlformats.org/officeDocument/2006/relationships/image" Target="../media/bottom406.jpg"/>
</Relationships>

</file>

<file path=ppt/slides/_rels/slide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07.jpg"/>
</Relationships>

</file>

<file path=ppt/slides/_rels/slide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8.jpg"/>
  <Relationship Id="rId3" Type="http://schemas.openxmlformats.org/officeDocument/2006/relationships/image" Target="../media/bottom409.jpg"/>
</Relationships>

</file>

<file path=ppt/slides/_rels/slide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0.jpg"/>
  <Relationship Id="rId3" Type="http://schemas.openxmlformats.org/officeDocument/2006/relationships/image" Target="../media/bottom411.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2.jpg"/>
  <Relationship Id="rId3" Type="http://schemas.openxmlformats.org/officeDocument/2006/relationships/image" Target="../media/bottom413.jpg"/>
</Relationships>

</file>

<file path=ppt/slides/_rels/slide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4.jpg"/>
  <Relationship Id="rId3" Type="http://schemas.openxmlformats.org/officeDocument/2006/relationships/image" Target="../media/bottom415.jpg"/>
</Relationships>

</file>

<file path=ppt/slides/_rels/slide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6.jpg"/>
  <Relationship Id="rId3" Type="http://schemas.openxmlformats.org/officeDocument/2006/relationships/image" Target="../media/bottom417.jpg"/>
</Relationships>

</file>

<file path=ppt/slides/_rels/slide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8.jpg"/>
  <Relationship Id="rId3" Type="http://schemas.openxmlformats.org/officeDocument/2006/relationships/image" Target="../media/bottom419.jpg"/>
</Relationships>

</file>

<file path=ppt/slides/_rels/slide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0.jpg"/>
  <Relationship Id="rId3" Type="http://schemas.openxmlformats.org/officeDocument/2006/relationships/image" Target="../media/bottom421.jpg"/>
</Relationships>

</file>

<file path=ppt/slides/_rels/slide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2.jpg"/>
  <Relationship Id="rId3" Type="http://schemas.openxmlformats.org/officeDocument/2006/relationships/image" Target="../media/bottom423.jpg"/>
</Relationships>

</file>

<file path=ppt/slides/_rels/slide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4.jpg"/>
  <Relationship Id="rId3" Type="http://schemas.openxmlformats.org/officeDocument/2006/relationships/image" Target="../media/bottom425.jpg"/>
</Relationships>

</file>

<file path=ppt/slides/_rels/slide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26.jpg"/>
</Relationships>

</file>

<file path=ppt/slides/_rels/slide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7.jpg"/>
  <Relationship Id="rId3" Type="http://schemas.openxmlformats.org/officeDocument/2006/relationships/image" Target="../media/bottom428.jpg"/>
</Relationships>

</file>

<file path=ppt/slides/_rels/slide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9.jpg"/>
  <Relationship Id="rId3" Type="http://schemas.openxmlformats.org/officeDocument/2006/relationships/image" Target="../media/bottom43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1.jpg"/>
  <Relationship Id="rId3" Type="http://schemas.openxmlformats.org/officeDocument/2006/relationships/image" Target="../media/bottom432.jpg"/>
</Relationships>

</file>

<file path=ppt/slides/_rels/slide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3.jpg"/>
  <Relationship Id="rId3" Type="http://schemas.openxmlformats.org/officeDocument/2006/relationships/image" Target="../media/bottom434.jpg"/>
</Relationships>

</file>

<file path=ppt/slides/_rels/slide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5.jpg"/>
  <Relationship Id="rId3" Type="http://schemas.openxmlformats.org/officeDocument/2006/relationships/image" Target="../media/bottom436.jpg"/>
</Relationships>

</file>

<file path=ppt/slides/_rels/slide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7.jpg"/>
  <Relationship Id="rId3" Type="http://schemas.openxmlformats.org/officeDocument/2006/relationships/image" Target="../media/bottom438.jpg"/>
</Relationships>

</file>

<file path=ppt/slides/_rels/slide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9.jpg"/>
  <Relationship Id="rId3" Type="http://schemas.openxmlformats.org/officeDocument/2006/relationships/image" Target="../media/bottom440.jpg"/>
</Relationships>

</file>

<file path=ppt/slides/_rels/slide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1.jpg"/>
  <Relationship Id="rId3" Type="http://schemas.openxmlformats.org/officeDocument/2006/relationships/image" Target="../media/bottom442.jpg"/>
</Relationships>

</file>

<file path=ppt/slides/_rels/slide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3.jpg"/>
  <Relationship Id="rId3" Type="http://schemas.openxmlformats.org/officeDocument/2006/relationships/image" Target="../media/bottom444.jpg"/>
</Relationships>

</file>

<file path=ppt/slides/_rels/slide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5.jpg"/>
  <Relationship Id="rId3" Type="http://schemas.openxmlformats.org/officeDocument/2006/relationships/image" Target="../media/bottom446.jpg"/>
</Relationships>

</file>

<file path=ppt/slides/_rels/slide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7.jpg"/>
  <Relationship Id="rId3" Type="http://schemas.openxmlformats.org/officeDocument/2006/relationships/image" Target="../media/bottom448.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9.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68.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93.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08.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33.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50.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61.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8.jpg"/>
  <Relationship Id="rId3" Type="http://schemas.openxmlformats.org/officeDocument/2006/relationships/image" Target="../media/bottom169.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0.jpg"/>
  <Relationship Id="rId3" Type="http://schemas.openxmlformats.org/officeDocument/2006/relationships/image" Target="../media/bottom171.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2.jpg"/>
  <Relationship Id="rId3" Type="http://schemas.openxmlformats.org/officeDocument/2006/relationships/image" Target="../media/bottom173.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Encontro dos Homens - 2026
14/03/20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bençoai a minha casa,
cuidai bem dela pra
mim, vou amar minha família
Até o fim Abençoai
a minha casa, cuidai
bem dela pra mim
Vou amar minha família até o fim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Glorioso São José
Cuida da minha Família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uidou de Jesus e Maria
Valei-me São José
Oh Glorioso São José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oso São José
És meu Santo Protetor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oderoso intercessor
Valei-me São José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bem vindo, Espírito Santo!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ê na força do amor,
que tudo pode mudar,
ama tua família, o amor
Vencerá, como foi
feliz, a santa família
de Nazaré, a tua
Também será se tiveres fé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coração é o teu lar
Seja bem vindo, Espírito Santo!
A minha casa é também tua casa
A minha família é o teu lugar!
Ah! Ah! Ah!... Ah! Ah! Ah!
Vem em mim morar!
Quero ser templo vivo
E te levar comigo]]></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 templo vivo do teu amor
Do teu amor....
Do teu amor...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lugar é o céu
E lá que eu quero morar
O meu lugar é o céu
Cm6
É lá que eu quero morar
O meu lugar é o céu
É lá que eu quero morar
O meu lugar é o céu]]></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lá que eu quero morar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não vale a pena
Tanta grana, poder, fama
Pois isso tudo aqui vou deixar
E sei que lá no céu
só chega aquele que na terra
Seus bens soube compartilhar
Por isso todo dia,
dia-a-dia, a cada hora]]></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com Deus eu posso contar
E a cada passo certo
que eu der aqui na terra
Mais perto Dele eu vou ficar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lugar é o céu
E lá que eu quero morar
O meu lugar é o céu
Cm6
É lá que eu quero morar
O meu lugar é o céu
É lá que eu quero morar
O meu lugar é o céu]]></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lá que eu quero mora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não vale a pena
Tanta grana, poder, fama
Pois isso tudo aqui vou deixar
E sei que lá no céu
só chega aquele que na terra
Seus bens soube compartilhar
Por isso todo dia,
dia-a-dia, a cada ho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com Deus eu posso contar
E a cada passo certo
que eu der aqui na terra
Mais perto Dele eu vou ficar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uscar, bater, saber
pedir... e até mesmo suplicar
Eu tenho um endereço
No céu vou morar
Eu tenho um lugar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lugar é o céu
E lá que eu quero morar
O meu lugar é o céu
Cm6
É lá que eu quero morar
O meu lugar é o céu
É lá que eu quero morar
O meu lugar é o céu]]></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lá que eu quero
moraaaaar, é la que
eu quero moraaaaar
É lá que eu quero
moraaaaar, é lá que
eu quero moraaaaa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Espírito,
Espírito Santo de Deus
Espírito, Espírito,
Espírito Santo de Deus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controlar todo
o meu ser, vem dirigir o meu viver
O meu pensar, o meu
falar, o meu sentir, o meu agir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Espírito,
Espírito Santo de Deus
Espírito, Espírito
Espírito Santo de Deus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unca houve noite,
que pudesse impedir
O nascer do sol e a esperança
G/B
E não há problema
que possa impedir
As mãos de Jesus pra me ajuda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e José,
minha família vossa
é! Jesus, Maria e José, minha
Família vossa é!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unca houve noite,
que pudesse impedir
O nascer do sol e a esperança
G/B
E não há problema
que possa impedir
As mãos de Jesus pra me ajudar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verá milagre dentro de mim
Vem descendo o rio pra me dar a vida
Este rio que emana lá da cruz
Do lado de Jesus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verá milagre dentro de mim
Vem descendo o rio pra me dar a vida
Este rio que emana lá da cruz
Do lado de Jesus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sa-me sou o teu milagre
Usa-me eu quero te servir
Usa-me sou a tua imagem
Usa-me ó filho de Davi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e José,
minha família vossa
é! Jesus, Maria e José, minha
Família vossa é!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que parecia não ter saí__da
Aquilo que parecia ser minha morte
Mas Jesus mudou minha sorte
Sou um milagre, estou aqui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tre estou aqui
Pois ouvi falar de Ti
Sei que tudo podes
O impossível não existe para Ti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tre eu já tentei de tudo
Minha vida vi desmoronar
Mais basta uma palavra Tua
E tudo se transformara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onstrói a minha vida
Vem Senhor, curar as feridas
O meu coração, clamando esta
Por libertação, tem
compaixão (2x)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onstrói a minha vida
Vem Senhor, curar as feridas
O meu coração, clamando esta
Por libertação, tem
compaixão (2x)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tre estou aqui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bençoai a minha casa,
cuidai bem dela pra
mim, vou amar minha família
Até o fim Abençoai
a minha casa, cuidai
bem dela pra mim
Vou amar minha família até o fim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creio que Deus tudo pode
Eu creio no poder da oração
Eu creio em Nossa Senhora
e no poder da sua intercessão
Eu creio no Deus de promessa
Deus de cura e libertação
F#m
Eu creio na vitória da cruz]]></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tudo posso com Maria e Jesus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urado
Eu quero ser curado
F#m
E pelas mãos de Maria
Viver a graça e a alegria
De ser curado e libertado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Rei, o
Senhor é meu pastor
e Rei... ( BIS )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está no céu,
o Senhor está no mar,
na extensão do infinito ( BIS )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infinito...
Está no céu... está
no mar... extensão do infinito...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eu vacilar,
eu não temerei, pois
o Senhor está comigo ( BIS )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infinito...
Está no céu... está
no mar... extensão do infinito...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Rei, o
Senhor é meu pastor e Rei...
O Senhor está no céu,
o Senhor está no mar,
na extensão do infinito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infinito...
Está no céu... está
no mar... extensão do infinito...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seu sorriso...
Está no céu... está
no mar... extensão
do seu sorriso...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Rei, o
Senhor é meu pastor
e Rei... o Senhor é Rei....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uma corsa
suspira pelas águas
Assim suspira minha
alma, Espírito de Deus
Oh, oh, enche-me Espírito...
Oh, enche-me Espírito
Oh, enche-me Espírito de Deus
Oh, oh, enche-me Espírito...]]></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enche-me Espírito
Oh, enche-me Espírito de Deus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uma corsa
suspira pelas águas
Assim suspira minha
alma, Espírito de Deus
Oh, oh, enche-me Espírito...
Oh, enche-me Espírito
Oh, enche-me Espírito de Deus
Oh, oh, enche-me Espírito...]]></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enche-me Espírito
Oh, enche-me Espírito de Deus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uma corsa
suspira pelas águas
Assim suspira minha
alma, Espírito de Deus
Oh, oh, enche-me Espírito...
Oh, enche-me Espírito
Oh, enche-me Espírito de Deus
Oh, oh, enche-me Espírito...]]></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enche-me Espírito
Oh, enche-me Espírito de Deu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temos hoje para
amar, só temos agora,
não sabemos quanto tempo falta
Pra nossa vida se encerrar
Só temos hoje para
amar, só temos agora,
não sabemos quanto tempo falta
Pra nossa vida se encerrar]]></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mar.... esse
é o mandamento de senhor
Quero amar.... esse
é o mandamento de senhor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temos hoje para
amar, só temos agora,
não sabemos quanto tempo falta
Pra nossa vida se encerrar
Só temos hoje para
amar, só temos agora,
não sabemos quanto tempo falta
Pra nossa vida se encerrar]]></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mar.... esse
é o mandamento do senhor
Quero amar....( quero
amar ) esse é o mandamento
do senho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temos hoje para
amar, só temos agora,
não sabemos quanto tempo falta
Pra nossa vida se encerrar
Só temos hoje para
amar, só temos agora,
não sabemos quanto tempo falta
Pra nossa vida se encerrar]]></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mar.... o amor
tudo pode perdoar
Quero amar.... o amor
tudo pode superar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temos hoje para
amar, só temos hoje para amar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te vendo lutar
Muitas vezes sem força lutar
Mas quem lutar pelo céu
Jamais morrerá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te vendo lutar
Muitas vezes sem força lutar
Até pensas em parar
É normal se cansar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abandone a missão
Existem soldados feridos
Aquele que te chamou
e te escolheu nunca errou
Tu és um vencedor de Cristo
]]></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abandone a missão
Existem soldados feridos
Aquele que te chamou
e te escolheu nunca errou
Tu és um vencedor de Cristo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te vendo lutar
Muitas vezes sem força lutar
Até pensas em parar
É normal se cans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flor vejo manifestar
O po_der da criação
Nos teus lábios eu vejo estar
O sorriso de um irmão
]]></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abandone a missão
Existem soldados feridos
Aquele que te chamou
e te escolheu nunca errou
Tu és um vencedor de Cristo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se esconda, não
se cale, pregue a palavra
Não se esconda, não
se cale, pregue a palavra
Não se esconda, não
se cale, pregue a palavra
Não se esconda, não
se cale, pregue a palavra]]></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abandone a missão
Existem soldados feridos
Aquele que te chamou
e te escolheu nunca errou
Tu és um vencedor de Cristo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abandone a missão
Existem soldados feridos
Aquele que te chamou
e te escolheu nunca errou
Tu és um vencedor de Cristo
]]></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ele que te chamou
e te escolheu nunca errou
Tu és um vencedor de Cristo
]]></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be, Senhor
Em7(9)
Tenho andado meio sem rumo
Perdi a visão, perdi o temor
Não fui sábio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be, Senhor
Em7(9)
Eu pensei que Te conhecia
Mas enganei a mim mesmo
Manchei a pureza e
fui pra bem longe de Ti
Mas estou de volta pra Ti
]]></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tempo da inocência
eu quero voltar
Ao tempo da pureza eu quero voltar
Da simplicidade com
Pai, humildade com Deus
Ser curado do que o mundo me fez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uvir a Tua voz como sempre ouvi
Amar Tua palavra com todo meu ser
Oh, Deus, tô com saudades de Ti
Saudades de Ti
Saudades de Ti
Oh, Deus, tô com saudades de T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a vez que eu te abraço
E a_perto a tua mão
Sinto forte o poder do amor
Dentro do meu coração
]]></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be, Senhor
Em7(9)
Eu pensei que Te conhecia
Mas enganei a mim mesmo
Manchei a pureza e
fui pra bem longe de Ti
Mas estou de volta pra Ti
]]></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tempo da inocência
eu quero voltar
Ao tempo da pureza eu quero voltar
Da simplicidade com
Pai, humildade com Deus
Ser curado do que o mundo me fez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uvir a Tua voz como sempre ouvi
Amar Tua palavra com todo meu ser
Oh, Deus, tô com saudades de Ti
Saudades de Ti
Saudades de Ti
Oh, Deus, tô com saudades de Ti
Saudades de Ti
Saudades de Ti]]></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Deus, tô com saudades de Ti
Saudades de Ti
Saudades
]]></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tempo da inocência
eu quero voltar
Ao tempo da pureza eu quero voltar
Da simplicidade com
Pai, humildade com Deus
Ser curado do que o mundo me fez
]]></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uvir a Tua voz como sempre ouvi
Amar Tua palavra com todo meu ser
Oh, Deus, tô com saudades de Ti
Saudades de Ti
Saudades de Ti
Oh, Deus, tô com saudades de Ti
Saudades de Ti
Saudades de Ti]]></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Deus, tô com saudades de Ti
]]></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Eu clamarei
O poderoso sangue do
Senhor sobre mim
E as cadeias que me
cercam irão cair
E o meu louvor cantarei
Am7]]></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eu lutarei
Com a unção que o
Senhor deu para mim
Nem as remotas situações
vão resistir
Não vão resisti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Eu clamarei
O poderoso sangue do
Senhor sobre mim
E as cadeias que me
cercam irão cair
E o meu louvor cantarei
Am7]]></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eu lutarei
Com a unção que o
Senhor deu para mim
Nem as remotas situações
vão resistir
Não vão resistir
]]></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entregarei as dores que guardei
Aos pés da Tua cruz e confiarei
Dm7
Já não há o que temer
Por tuas chagas posso
crer na vitória
]]></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entregarei as dores que guardei
Aos pés da Tua cruz e confiarei
Já não há o que temer
Por tuas chagas posso
crer na vitória
]]></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mesa farta o senhor preparou
Diante dos meus inimigos
Minha taça o Senhor transbordou
Eu posso crer, eu posso ver
]]></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entregarei as dores que guardei
Aos pés da Tua cruz e confiarei
Dm7
Já não há o que temer
Por tuas chagas posso
crer na vitória
]]></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entregarei as dores que guardei
Aos pés da Tua cruz e confiarei
Já não há o que temer
Por tuas chagas posso
crer na vitória
Na vitória
Eu entregarei, eu entregarei
Eu entregarei]]></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é Pai e nos protege
Cristo é o Filho e salvação
Santo Espírito consolador
Na Trindade somos irmão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a vez que eu te abraço
E a_perto a tua mão
Sinto forte o poder do amor
Dentro do meu coraçã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cê ai que tá parado,
preste muita atenção
Se liga no que vou
dizer, e vai abrindo o coraçã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cê, vai ter que
fazer o que eu disser!
E não esqueça, é
pra Jesus de Nazaré
Você, vai ter que
fazer o que eu disser!
E não esqueça, é
pra Jesus de Nazar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s presentes que o
Senhor já te deu,
tua família é, um dos mais
Importantes tesouros,
plano do amor de Deus,
e por mais que difícil
Estiver, nem penses
em desistir, não aband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Nazaré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ula, pula, pula, pula
Corre, corre, corre, corre
Grita, grita, grita
(Pra Jesus de Nazaré)
Dança. dança, dança, dança
Louva, louva, louva, louva
Toca, toca, toca (Pra
Jesus de Nazaré)]]></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uvado seja o meu Senhor
Louvado seja o meu Senhor
Louvado seja o meu Senhor
Louvado seja o meu Senh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Por todas as suas criaturas
Pelo sol e pela lua
Pelas estrelas do firmamento
Pela água e pelo fogo.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Por aqueles que
agora são felizes
Por aqueles que agora choram
Por aqueles que agora nascem
Por aqueles que agora morr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O que dá sentido a vida
É amar-te e louvar-te
Para que a nossa vida
Seja sempre uma cançã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ua família precisa d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s presentes que o
Senhor já te deu,
tua família é, um dos mais
Importantes tesouros,
plano do amor de Deus,
e por mais que difícil
Estiver, nem penses
em desistir, não abandon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ua família precisa de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ê na força do amor,
que tudo pode mudar,
ama tua família, o amor
Vencerá, como foi
feliz, a santa família
de Nazaré, a tua
Também será se tiveres fé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o Senhor, marchamos sim
O seu exército, poderoso é
Sua glória será vista
em toda terra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antar o canto da vitória
Glória à Deus, vencemos a batalha
Toda arma contra nós perecerá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o Senhor, marchamos sim
O seu exército, poderoso é
Sua glória será vista
em toda terra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antar o canto da vitória
Glória à Deus, vencemos a batalha
Toda arma contra nós perecerá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e José,
minha família vossa
é! Jesus, Maria e José, minha
Família vossa é!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longe dos meus,
mesmo na solidão
Te louvo, te louvo em verdade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me faltem palavras
Mesmo que eu não saiba louvar
Te louvo, te louvo em verdade
Mesmo que me faltem palavras
Ainda que eu não saiba louvar
Te louvo, te louvo em verdade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Deus confiou a ti
A missão de proteger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s vossas maiores aflições
Um anjo lhe apareceu
E num sonho entendeu
Que seria o pai, do filho de De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e José,
minha família vossa
é! Jesus, Maria e José, minha
Família vossa é!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lei-me São José
Nas minhas dúvidas e medos
Valei-me São José
Quando me bate o desespero
Valei-me São José
Quero seguir os seus exemplos
Nas minhas orações
Valei-me São José]]></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Glorioso São José
Cuida da minha Família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uidou de Jesus e Maria
Valei-me São José
Oh Glorioso São José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oso São José
És meu Santo Protetor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oderoso intercessor
Valei-me São José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lei-me São José
Nas minhas dúvidas e medos
Valei-me São José
Quando me bate o desespero
Valei-me São José
Quero seguir os seus exemplos
Nas minhas orações
Valei-me São José]]></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Glorioso São José
Cuida da minha Família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uidou de Jesus e Maria
Valei-me São José
Oh Glorioso São José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oso São José
És meu Santo Protetor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oderoso intercessor
Valei-me São José
]]></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2026-08-04T00:00:44Z</dcterms:created>
  <dcterms:modified xsi:type="dcterms:W3CDTF">2026-08-04T00:00:44Z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