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 id="458" r:id="rId205"/>
    <p:sldId id="459" r:id="rId206"/>
    <p:sldId id="460" r:id="rId207"/>
    <p:sldId id="461" r:id="rId208"/>
    <p:sldId id="462" r:id="rId209"/>
    <p:sldId id="463" r:id="rId210"/>
    <p:sldId id="464" r:id="rId211"/>
    <p:sldId id="465" r:id="rId212"/>
    <p:sldId id="466" r:id="rId213"/>
    <p:sldId id="467" r:id="rId214"/>
    <p:sldId id="468" r:id="rId215"/>
    <p:sldId id="469" r:id="rId216"/>
    <p:sldId id="470" r:id="rId217"/>
    <p:sldId id="471" r:id="rId218"/>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slide" Target="slides/slide199.xml"/>
  <Relationship Id="rId202" Type="http://schemas.openxmlformats.org/officeDocument/2006/relationships/slide" Target="slides/slide200.xml"/>
  <Relationship Id="rId203" Type="http://schemas.openxmlformats.org/officeDocument/2006/relationships/slide" Target="slides/slide201.xml"/>
  <Relationship Id="rId204" Type="http://schemas.openxmlformats.org/officeDocument/2006/relationships/slide" Target="slides/slide202.xml"/>
  <Relationship Id="rId205" Type="http://schemas.openxmlformats.org/officeDocument/2006/relationships/slide" Target="slides/slide203.xml"/>
  <Relationship Id="rId206" Type="http://schemas.openxmlformats.org/officeDocument/2006/relationships/slide" Target="slides/slide204.xml"/>
  <Relationship Id="rId207" Type="http://schemas.openxmlformats.org/officeDocument/2006/relationships/slide" Target="slides/slide205.xml"/>
  <Relationship Id="rId208" Type="http://schemas.openxmlformats.org/officeDocument/2006/relationships/slide" Target="slides/slide206.xml"/>
  <Relationship Id="rId209" Type="http://schemas.openxmlformats.org/officeDocument/2006/relationships/slide" Target="slides/slide207.xml"/>
  <Relationship Id="rId210" Type="http://schemas.openxmlformats.org/officeDocument/2006/relationships/slide" Target="slides/slide208.xml"/>
  <Relationship Id="rId211" Type="http://schemas.openxmlformats.org/officeDocument/2006/relationships/slide" Target="slides/slide209.xml"/>
  <Relationship Id="rId212" Type="http://schemas.openxmlformats.org/officeDocument/2006/relationships/slide" Target="slides/slide210.xml"/>
  <Relationship Id="rId213" Type="http://schemas.openxmlformats.org/officeDocument/2006/relationships/slide" Target="slides/slide211.xml"/>
  <Relationship Id="rId214" Type="http://schemas.openxmlformats.org/officeDocument/2006/relationships/slide" Target="slides/slide212.xml"/>
  <Relationship Id="rId215" Type="http://schemas.openxmlformats.org/officeDocument/2006/relationships/slide" Target="slides/slide213.xml"/>
  <Relationship Id="rId216" Type="http://schemas.openxmlformats.org/officeDocument/2006/relationships/slide" Target="slides/slide214.xml"/>
  <Relationship Id="rId217" Type="http://schemas.openxmlformats.org/officeDocument/2006/relationships/slide" Target="slides/slide215.xml"/>
  <Relationship Id="rId218" Type="http://schemas.openxmlformats.org/officeDocument/2006/relationships/slide" Target="slides/slide216.xml"/>
  <Relationship Id="rId219" Type="http://schemas.openxmlformats.org/officeDocument/2006/relationships/presProps" Target="presProps.xml"/>
  <Relationship Id="rId220" Type="http://schemas.openxmlformats.org/officeDocument/2006/relationships/viewProps" Target="viewProps.xml"/>
  <Relationship Id="rId2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1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2.jpg"/>
  <Relationship Id="rId3" Type="http://schemas.openxmlformats.org/officeDocument/2006/relationships/image" Target="../media/bottom183.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84.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5.jpg"/>
  <Relationship Id="rId3" Type="http://schemas.openxmlformats.org/officeDocument/2006/relationships/image" Target="../media/bottom186.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7.jpg"/>
  <Relationship Id="rId3" Type="http://schemas.openxmlformats.org/officeDocument/2006/relationships/image" Target="../media/bottom188.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9.jpg"/>
  <Relationship Id="rId3" Type="http://schemas.openxmlformats.org/officeDocument/2006/relationships/image" Target="../media/bottom190.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1.jpg"/>
  <Relationship Id="rId3" Type="http://schemas.openxmlformats.org/officeDocument/2006/relationships/image" Target="../media/bottom192.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3.jpg"/>
  <Relationship Id="rId3" Type="http://schemas.openxmlformats.org/officeDocument/2006/relationships/image" Target="../media/bottom194.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5.jpg"/>
  <Relationship Id="rId3" Type="http://schemas.openxmlformats.org/officeDocument/2006/relationships/image" Target="../media/bottom196.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7.jpg"/>
  <Relationship Id="rId3" Type="http://schemas.openxmlformats.org/officeDocument/2006/relationships/image" Target="../media/bottom198.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9.jpg"/>
  <Relationship Id="rId3" Type="http://schemas.openxmlformats.org/officeDocument/2006/relationships/image" Target="../media/bottom200.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1.jpg"/>
  <Relationship Id="rId3" Type="http://schemas.openxmlformats.org/officeDocument/2006/relationships/image" Target="../media/bottom202.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3.jpg"/>
  <Relationship Id="rId3" Type="http://schemas.openxmlformats.org/officeDocument/2006/relationships/image" Target="../media/bottom204.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05.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6.jpg"/>
  <Relationship Id="rId3" Type="http://schemas.openxmlformats.org/officeDocument/2006/relationships/image" Target="../media/bottom207.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8.jpg"/>
  <Relationship Id="rId3" Type="http://schemas.openxmlformats.org/officeDocument/2006/relationships/image" Target="../media/bottom209.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0.jpg"/>
  <Relationship Id="rId3" Type="http://schemas.openxmlformats.org/officeDocument/2006/relationships/image" Target="../media/bottom211.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12.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3.jpg"/>
  <Relationship Id="rId3" Type="http://schemas.openxmlformats.org/officeDocument/2006/relationships/image" Target="../media/bottom214.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5.jpg"/>
  <Relationship Id="rId3" Type="http://schemas.openxmlformats.org/officeDocument/2006/relationships/image" Target="../media/bottom216.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7.jpg"/>
  <Relationship Id="rId3" Type="http://schemas.openxmlformats.org/officeDocument/2006/relationships/image" Target="../media/bottom218.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9.jpg"/>
  <Relationship Id="rId3" Type="http://schemas.openxmlformats.org/officeDocument/2006/relationships/image" Target="../media/bottom220.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1.jpg"/>
  <Relationship Id="rId3" Type="http://schemas.openxmlformats.org/officeDocument/2006/relationships/image" Target="../media/bottom222.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23.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4.jpg"/>
  <Relationship Id="rId3" Type="http://schemas.openxmlformats.org/officeDocument/2006/relationships/image" Target="../media/bottom225.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6.jpg"/>
  <Relationship Id="rId3" Type="http://schemas.openxmlformats.org/officeDocument/2006/relationships/image" Target="../media/bottom227.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8.jpg"/>
  <Relationship Id="rId3" Type="http://schemas.openxmlformats.org/officeDocument/2006/relationships/image" Target="../media/bottom229.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0.jpg"/>
  <Relationship Id="rId3" Type="http://schemas.openxmlformats.org/officeDocument/2006/relationships/image" Target="../media/bottom231.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2.jpg"/>
  <Relationship Id="rId3" Type="http://schemas.openxmlformats.org/officeDocument/2006/relationships/image" Target="../media/bottom233.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4.jpg"/>
  <Relationship Id="rId3" Type="http://schemas.openxmlformats.org/officeDocument/2006/relationships/image" Target="../media/bottom235.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6.jpg"/>
  <Relationship Id="rId3" Type="http://schemas.openxmlformats.org/officeDocument/2006/relationships/image" Target="../media/bottom237.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jpg"/>
  <Relationship Id="rId3" Type="http://schemas.openxmlformats.org/officeDocument/2006/relationships/image" Target="../media/bottom23.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8.jpg"/>
  <Relationship Id="rId3" Type="http://schemas.openxmlformats.org/officeDocument/2006/relationships/image" Target="../media/bottom239.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0.jpg"/>
  <Relationship Id="rId3" Type="http://schemas.openxmlformats.org/officeDocument/2006/relationships/image" Target="../media/bottom241.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2.jpg"/>
  <Relationship Id="rId3" Type="http://schemas.openxmlformats.org/officeDocument/2006/relationships/image" Target="../media/bottom243.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4.jpg"/>
  <Relationship Id="rId3" Type="http://schemas.openxmlformats.org/officeDocument/2006/relationships/image" Target="../media/bottom245.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6.jpg"/>
  <Relationship Id="rId3" Type="http://schemas.openxmlformats.org/officeDocument/2006/relationships/image" Target="../media/bottom247.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8.jpg"/>
  <Relationship Id="rId3" Type="http://schemas.openxmlformats.org/officeDocument/2006/relationships/image" Target="../media/bottom249.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0.jpg"/>
  <Relationship Id="rId3" Type="http://schemas.openxmlformats.org/officeDocument/2006/relationships/image" Target="../media/bottom251.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2.jpg"/>
  <Relationship Id="rId3" Type="http://schemas.openxmlformats.org/officeDocument/2006/relationships/image" Target="../media/bottom253.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4.jpg"/>
  <Relationship Id="rId3" Type="http://schemas.openxmlformats.org/officeDocument/2006/relationships/image" Target="../media/bottom255.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6.jpg"/>
  <Relationship Id="rId3" Type="http://schemas.openxmlformats.org/officeDocument/2006/relationships/image" Target="../media/bottom257.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jpg"/>
  <Relationship Id="rId3" Type="http://schemas.openxmlformats.org/officeDocument/2006/relationships/image" Target="../media/bottom25.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8.jpg"/>
  <Relationship Id="rId3" Type="http://schemas.openxmlformats.org/officeDocument/2006/relationships/image" Target="../media/bottom259.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0.jpg"/>
  <Relationship Id="rId3" Type="http://schemas.openxmlformats.org/officeDocument/2006/relationships/image" Target="../media/bottom261.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2.jpg"/>
  <Relationship Id="rId3" Type="http://schemas.openxmlformats.org/officeDocument/2006/relationships/image" Target="../media/bottom263.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4.jpg"/>
  <Relationship Id="rId3" Type="http://schemas.openxmlformats.org/officeDocument/2006/relationships/image" Target="../media/bottom265.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6.jpg"/>
  <Relationship Id="rId3" Type="http://schemas.openxmlformats.org/officeDocument/2006/relationships/image" Target="../media/bottom267.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8.jpg"/>
  <Relationship Id="rId3" Type="http://schemas.openxmlformats.org/officeDocument/2006/relationships/image" Target="../media/bottom269.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0.jpg"/>
  <Relationship Id="rId3" Type="http://schemas.openxmlformats.org/officeDocument/2006/relationships/image" Target="../media/bottom271.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2.jpg"/>
  <Relationship Id="rId3" Type="http://schemas.openxmlformats.org/officeDocument/2006/relationships/image" Target="../media/bottom273.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74.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5.jpg"/>
  <Relationship Id="rId3" Type="http://schemas.openxmlformats.org/officeDocument/2006/relationships/image" Target="../media/bottom276.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6.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7.jpg"/>
  <Relationship Id="rId3" Type="http://schemas.openxmlformats.org/officeDocument/2006/relationships/image" Target="../media/bottom278.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9.jpg"/>
  <Relationship Id="rId3" Type="http://schemas.openxmlformats.org/officeDocument/2006/relationships/image" Target="../media/bottom280.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1.jpg"/>
  <Relationship Id="rId3" Type="http://schemas.openxmlformats.org/officeDocument/2006/relationships/image" Target="../media/bottom282.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83.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4.jpg"/>
  <Relationship Id="rId3" Type="http://schemas.openxmlformats.org/officeDocument/2006/relationships/image" Target="../media/bottom285.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6.jpg"/>
  <Relationship Id="rId3" Type="http://schemas.openxmlformats.org/officeDocument/2006/relationships/image" Target="../media/bottom287.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8.jpg"/>
  <Relationship Id="rId3" Type="http://schemas.openxmlformats.org/officeDocument/2006/relationships/image" Target="../media/bottom289.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0.jpg"/>
  <Relationship Id="rId3" Type="http://schemas.openxmlformats.org/officeDocument/2006/relationships/image" Target="../media/bottom291.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2.jpg"/>
  <Relationship Id="rId3" Type="http://schemas.openxmlformats.org/officeDocument/2006/relationships/image" Target="../media/bottom293.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4.jpg"/>
  <Relationship Id="rId3" Type="http://schemas.openxmlformats.org/officeDocument/2006/relationships/image" Target="../media/bottom295.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6.jpg"/>
  <Relationship Id="rId3" Type="http://schemas.openxmlformats.org/officeDocument/2006/relationships/image" Target="../media/bottom297.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8.jpg"/>
  <Relationship Id="rId3" Type="http://schemas.openxmlformats.org/officeDocument/2006/relationships/image" Target="../media/bottom299.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0.jpg"/>
  <Relationship Id="rId3" Type="http://schemas.openxmlformats.org/officeDocument/2006/relationships/image" Target="../media/bottom301.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2.jpg"/>
  <Relationship Id="rId3" Type="http://schemas.openxmlformats.org/officeDocument/2006/relationships/image" Target="../media/bottom303.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4.jpg"/>
  <Relationship Id="rId3" Type="http://schemas.openxmlformats.org/officeDocument/2006/relationships/image" Target="../media/bottom305.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06.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7.jpg"/>
  <Relationship Id="rId3" Type="http://schemas.openxmlformats.org/officeDocument/2006/relationships/image" Target="../media/bottom308.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9.jpg"/>
  <Relationship Id="rId3" Type="http://schemas.openxmlformats.org/officeDocument/2006/relationships/image" Target="../media/bottom310.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1.jpg"/>
  <Relationship Id="rId3" Type="http://schemas.openxmlformats.org/officeDocument/2006/relationships/image" Target="../media/bottom312.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3.jpg"/>
  <Relationship Id="rId3" Type="http://schemas.openxmlformats.org/officeDocument/2006/relationships/image" Target="../media/bottom314.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15.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6.jpg"/>
  <Relationship Id="rId3" Type="http://schemas.openxmlformats.org/officeDocument/2006/relationships/image" Target="../media/bottom317.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8.jpg"/>
  <Relationship Id="rId3" Type="http://schemas.openxmlformats.org/officeDocument/2006/relationships/image" Target="../media/bottom319.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0.jpg"/>
  <Relationship Id="rId3" Type="http://schemas.openxmlformats.org/officeDocument/2006/relationships/image" Target="../media/bottom321.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2.jpg"/>
  <Relationship Id="rId3" Type="http://schemas.openxmlformats.org/officeDocument/2006/relationships/image" Target="../media/bottom323.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4.jpg"/>
  <Relationship Id="rId3" Type="http://schemas.openxmlformats.org/officeDocument/2006/relationships/image" Target="../media/bottom325.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6.jpg"/>
  <Relationship Id="rId3" Type="http://schemas.openxmlformats.org/officeDocument/2006/relationships/image" Target="../media/bottom327.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8.jpg"/>
  <Relationship Id="rId3" Type="http://schemas.openxmlformats.org/officeDocument/2006/relationships/image" Target="../media/bottom329.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0.jpg"/>
  <Relationship Id="rId3" Type="http://schemas.openxmlformats.org/officeDocument/2006/relationships/image" Target="../media/bottom331.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2.jpg"/>
  <Relationship Id="rId3" Type="http://schemas.openxmlformats.org/officeDocument/2006/relationships/image" Target="../media/bottom333.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34.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5.jpg"/>
  <Relationship Id="rId3" Type="http://schemas.openxmlformats.org/officeDocument/2006/relationships/image" Target="../media/bottom336.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7.jpg"/>
  <Relationship Id="rId3" Type="http://schemas.openxmlformats.org/officeDocument/2006/relationships/image" Target="../media/bottom338.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9.jpg"/>
  <Relationship Id="rId3" Type="http://schemas.openxmlformats.org/officeDocument/2006/relationships/image" Target="../media/bottom340.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1.jpg"/>
  <Relationship Id="rId3" Type="http://schemas.openxmlformats.org/officeDocument/2006/relationships/image" Target="../media/bottom342.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3.jpg"/>
  <Relationship Id="rId3" Type="http://schemas.openxmlformats.org/officeDocument/2006/relationships/image" Target="../media/bottom344.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5.jpg"/>
  <Relationship Id="rId3" Type="http://schemas.openxmlformats.org/officeDocument/2006/relationships/image" Target="../media/bottom346.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7.jpg"/>
  <Relationship Id="rId3" Type="http://schemas.openxmlformats.org/officeDocument/2006/relationships/image" Target="../media/bottom348.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9.jpg"/>
  <Relationship Id="rId3" Type="http://schemas.openxmlformats.org/officeDocument/2006/relationships/image" Target="../media/bottom350.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1.jpg"/>
  <Relationship Id="rId3" Type="http://schemas.openxmlformats.org/officeDocument/2006/relationships/image" Target="../media/bottom35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53.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4.jpg"/>
  <Relationship Id="rId3" Type="http://schemas.openxmlformats.org/officeDocument/2006/relationships/image" Target="../media/bottom355.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6.jpg"/>
  <Relationship Id="rId3" Type="http://schemas.openxmlformats.org/officeDocument/2006/relationships/image" Target="../media/bottom357.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8.jpg"/>
  <Relationship Id="rId3" Type="http://schemas.openxmlformats.org/officeDocument/2006/relationships/image" Target="../media/bottom359.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0.jpg"/>
  <Relationship Id="rId3" Type="http://schemas.openxmlformats.org/officeDocument/2006/relationships/image" Target="../media/bottom361.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62.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3.jpg"/>
  <Relationship Id="rId3" Type="http://schemas.openxmlformats.org/officeDocument/2006/relationships/image" Target="../media/bottom364.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5.jpg"/>
  <Relationship Id="rId3" Type="http://schemas.openxmlformats.org/officeDocument/2006/relationships/image" Target="../media/bottom366.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7.jpg"/>
  <Relationship Id="rId3" Type="http://schemas.openxmlformats.org/officeDocument/2006/relationships/image" Target="../media/bottom368.jpg"/>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69.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0.jpg"/>
  <Relationship Id="rId3" Type="http://schemas.openxmlformats.org/officeDocument/2006/relationships/image" Target="../media/bottom371.jpg"/>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2.jpg"/>
  <Relationship Id="rId3" Type="http://schemas.openxmlformats.org/officeDocument/2006/relationships/image" Target="../media/bottom373.jpg"/>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4.jpg"/>
  <Relationship Id="rId3" Type="http://schemas.openxmlformats.org/officeDocument/2006/relationships/image" Target="../media/bottom375.jpg"/>
</Relationships>

</file>

<file path=ppt/slides/_rels/slide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6.jpg"/>
  <Relationship Id="rId3" Type="http://schemas.openxmlformats.org/officeDocument/2006/relationships/image" Target="../media/bottom377.jpg"/>
</Relationships>

</file>

<file path=ppt/slides/_rels/slide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78.jpg"/>
</Relationships>

</file>

<file path=ppt/slides/_rels/slide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9.jpg"/>
  <Relationship Id="rId3" Type="http://schemas.openxmlformats.org/officeDocument/2006/relationships/image" Target="../media/bottom380.jpg"/>
</Relationships>

</file>

<file path=ppt/slides/_rels/slide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1.jpg"/>
  <Relationship Id="rId3" Type="http://schemas.openxmlformats.org/officeDocument/2006/relationships/image" Target="../media/bottom382.jpg"/>
</Relationships>

</file>

<file path=ppt/slides/_rels/slide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3.jpg"/>
  <Relationship Id="rId3" Type="http://schemas.openxmlformats.org/officeDocument/2006/relationships/image" Target="../media/bottom384.jpg"/>
</Relationships>

</file>

<file path=ppt/slides/_rels/slide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5.jpg"/>
  <Relationship Id="rId3" Type="http://schemas.openxmlformats.org/officeDocument/2006/relationships/image" Target="../media/bottom386.jpg"/>
</Relationships>

</file>

<file path=ppt/slides/_rels/slide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387.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37.jpg"/>
</Relationships>

</file>

<file path=ppt/slides/_rels/slide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8.jpg"/>
  <Relationship Id="rId3" Type="http://schemas.openxmlformats.org/officeDocument/2006/relationships/image" Target="../media/bottom389.jpg"/>
</Relationships>

</file>

<file path=ppt/slides/_rels/slide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0.jpg"/>
  <Relationship Id="rId3" Type="http://schemas.openxmlformats.org/officeDocument/2006/relationships/image" Target="../media/bottom391.jpg"/>
</Relationships>

</file>

<file path=ppt/slides/_rels/slide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2.jpg"/>
  <Relationship Id="rId3" Type="http://schemas.openxmlformats.org/officeDocument/2006/relationships/image" Target="../media/bottom393.jpg"/>
</Relationships>

</file>

<file path=ppt/slides/_rels/slide2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4.jpg"/>
  <Relationship Id="rId3" Type="http://schemas.openxmlformats.org/officeDocument/2006/relationships/image" Target="../media/bottom395.jpg"/>
</Relationships>

</file>

<file path=ppt/slides/_rels/slide2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6.jpg"/>
  <Relationship Id="rId3" Type="http://schemas.openxmlformats.org/officeDocument/2006/relationships/image" Target="../media/bottom397.jpg"/>
</Relationships>

</file>

<file path=ppt/slides/_rels/slide2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8.jpg"/>
  <Relationship Id="rId3" Type="http://schemas.openxmlformats.org/officeDocument/2006/relationships/image" Target="../media/bottom399.jpg"/>
</Relationships>

</file>

<file path=ppt/slides/_rels/slide2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0.jpg"/>
  <Relationship Id="rId3" Type="http://schemas.openxmlformats.org/officeDocument/2006/relationships/image" Target="../media/bottom401.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56.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74.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83.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100.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0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9.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27.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8.jpg"/>
  <Relationship Id="rId3" Type="http://schemas.openxmlformats.org/officeDocument/2006/relationships/image" Target="../media/bottom129.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0.jpg"/>
  <Relationship Id="rId3" Type="http://schemas.openxmlformats.org/officeDocument/2006/relationships/image" Target="../media/bottom131.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38.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1.jpg"/>
  <Relationship Id="rId3" Type="http://schemas.openxmlformats.org/officeDocument/2006/relationships/image" Target="../media/bottom142.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5.jpg"/>
  <Relationship Id="rId3" Type="http://schemas.openxmlformats.org/officeDocument/2006/relationships/image" Target="../media/bottom146.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7.jpg"/>
  <Relationship Id="rId3" Type="http://schemas.openxmlformats.org/officeDocument/2006/relationships/image" Target="../media/bottom148.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9.jpg"/>
  <Relationship Id="rId3" Type="http://schemas.openxmlformats.org/officeDocument/2006/relationships/image" Target="../media/bottom150.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5.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6.jpg"/>
  <Relationship Id="rId3" Type="http://schemas.openxmlformats.org/officeDocument/2006/relationships/image" Target="../media/bottom157.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8.jpg"/>
  <Relationship Id="rId3" Type="http://schemas.openxmlformats.org/officeDocument/2006/relationships/image" Target="../media/bottom159.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6.jpg"/>
  <Relationship Id="rId3" Type="http://schemas.openxmlformats.org/officeDocument/2006/relationships/image" Target="../media/bottom167.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68.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75.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6.jpg"/>
  <Relationship Id="rId3" Type="http://schemas.openxmlformats.org/officeDocument/2006/relationships/image" Target="../media/bottom177.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Quinta feira
02/07/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estamos juntos unidos a Ti
Para elevar a nossa oração
Um canto de alegria surge entre nós
Em adoração ao Teu eterno amor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dorarei
Adorarei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estamos juntos unidos a Ti
Para elevar a nossa oração
Um canto de alegria surge entre nós
Em adoração ao Teu eterno amor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na tempestade,
mesmo que se agite o mar
Te louvo, te louvo em verdade
Mesmo longe dos meus,
mesmo na solidão
Te louvo, te louvo em verdade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somente tenho
a Ti, Tu és a minha herança
Te louvo, te louvo em verdade
Pois somente tenho
a Ti, Tu és a minha herança
Te louvo, te louvo em verdade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que faltem palavras,
mesmo que eu não saiba louvar
Te louvo, te louvo em verdade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aqui
D/F#
Pra ser amado e te amar
Te olhar nos olhos
e deixar-me apaixonar
Diante de ti
D/F#
Pra me render ao teu amor]]></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nfessar minhas
fraquezas, sou pecador!
Am7
Também estou aqui
Em7/9
Pra pedir perdão
Pelas almas que ainda
não buscam teu coração]]></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eem
em Deus, estou aqui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dos reunidos na casa de Deus
Com cantos de alegria
e grande louvor
Vamos celebrar os feitos do Senhor
E sua bondade que nunca tem fim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êem
em Deus, estou aqui
Te amar (te amar) por
quem não te ama]]></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dorar por quem não te adora
Esperar por quem não espera em ti
Pelos que não crêem eu estou aqui
Em7/9
Estou aqui, estou aqui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 style="font-family:
'Times New Roman',
serif; line-height:
1.6; margin-bottom:
25px; color: #424242;"><strong
class="js-modal-trigger"
style="line-height:
1.6; color: #ff7700;">G</strong>]]></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D/G</strong>
<strong style="line-height:
1.6; color: #ff7700;">G</strong>
<strong style="line-height:
1.6; color: #ff7700;">G/B</strong>
<strong style="line-height:
1.6; color: #ff7700;">C</strong>]]></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ensamento vive
em voc&ecirc;, a luz
do meu viver, Senhor.
<strong style="line-height:
1.6; color: #ff7700;">G</strong>
<strong style="line-height:
1.6; color: #ff7700;">D/G</strong>
Basta entrar, e eu]]></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rir pra Te amar,
<strong style="line-height:
1.6; color: #ff7700;">G</strong>
<strong style="line-height:
1.6; color: #ff7700;">G/B</strong>
<strong style="line-height:
1.6; color: #ff7700;">C</strong>
Nem precisa perguntar, Te amo!]]></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G</strong>
H&aacute; um clima todo diferente,
<strong style="line-height:
1.6; color: #ff7700;">Am</strong>
<strong style="line-height:]]></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strong style="line-height:
1.6; color: #ff7700;">D4</strong>
<strong style="line-height:
1.6; color: #ff7700;">D</strong>
<strong style="line-height:
1.6; color: #ff7700;">D4</strong>
<strong style="line-height:]]></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strong>
Que aquece e mexe com
o cora&ccedil;&atilde;o da gente.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estamos juntos unidos a Ti
Para elevar a nossa oração
Um canto de alegria surge entre nós
Em adoração ao Teu eterno amor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Eu me dou por inteiro,
Teu &eacute; o meu]]></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a&ccedil;&atilde;o.
<strong style="line-height:
1.6; color: #ff7700;">G</strong>
<strong style="line-height:
1.6; color: #ff7700;">D</strong>
<strong style="line-height:
1.6; color: #ff7700;">Am</strong>
<strong style="line-height:]]></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G/B</strong>
<strong style="line-height:
1.6; color: #ff7700;">C</strong>
E ao Teu lado, eu sempre
sigo, j&aacute; n&atilde;o
h&aacute; mais talvez,
<strong style="line-height:
1.6; color: #ff7700;">C/E</strong>]]></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D/F#</strong>
<strong style="line-height:
1.6; color: #ff7700;">G</strong>
Basta querer pra Te ver outra vez.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D/G</strong>
<strong style="line-height:
1.6; color: #ff7700;">G</strong>
<strong style="line-height:
1.6; color: #ff7700;">G/B</strong>]]></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Meu pensamento vive
em voc&ecirc;, a luz
do meu viver, Senhor.
<strong style="line-height:
1.6; color: #ff7700;">G</strong>
<strong style="line-height:]]></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D/G</strong>
Basta entrar, e eu
me abrir pra Te amar,
<strong style="line-height:
1.6; color: #ff7700;">G</strong>
<strong style="line-height:
1.6; color: #ff7700;">G/B</strong>
<strong style="line-height:]]></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Nem precisa perguntar, Te amo!
<strong style="line-height:
1.6; color: #ff7700;">Am</strong>
<strong style="line-height:
1.6; color: #ff7700;">G</strong>
H&aacute; um clima todo diferente,
<strong style="line-height:]]></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Am</strong>
<strong style="line-height:
1.6; color: #ff7700;">C</strong>
<strong style="line-height:
1.6; color: #ff7700;">D4</strong>
<strong style="line-height:
1.6; color: #ff7700;">D</strong>
<strong style="line-he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mos celebrar Deus esta aqui
Vamos celebrar Deus esta aqui
No meio de nós (bis)
(Ele está presente aqui) (2x)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D4</strong>
<strong style="line-height:
1.6; color: #ff7700;">D</strong>
Que aquece e mexe com
o cora&ccedil;&atilde;o da gente.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strong style="line-height:
1.6; color: #ff7700;">D4</strong>]]></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D9</strong>
<strong style="line-height:
1.6; color: #ff7700;">D</strong>
Eu me dou por inteiro,
Teu &eacute; o meu
cora&ccedil;&atilde;o.
<strong style="line-height:]]></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strong>
<strong style="line-height:
1.6; color: #ff7700;">D</strong>
<strong style="line-height:
1.6; color: #ff7700;">Am</strong>
<strong style="line-height:
1.6; color: #ff7700;">G/B</strong>
<strong style="line-height:]]></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E ao Teu lado, eu sempre
sigo, j&aacute; n&atilde;o
h&aacute; mais talvez,
<strong style="line-height:
1.6; color: #ff7700;">C/E</strong>
<strong style="line-height:
1.6; color: #ff7700;">D/F#</strong>]]></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Em</strong>
<strong style="line-height:
1.6; color: #ff7700;">Am</strong>
<strong style="line-height:
1.6; color: #ff7700;">Em</strong>
<strong style="line-height:
1.6; color: #ff7700;">Am</strong>]]></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strong style="line-height:
1.6; color: #ff7700;">D</strong>
<strong style="line-height:
1.6; color: #ff7700;">G9</strong>
Basta querer pra Te
ver outra vez. Outra vez</pre>]]></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estar em tua presença
Quero estar em tua presença Senho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ocado eu for por
tua misericórdia, novo eu serei
Se tocado eu for, por
tua misericórdia, novo eu serei
Tua presença cura
todas as feridas que causei
Todas as feridas que
fizeram em mim, Senhor!]]></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cura
todas as feridas que causei
Todas as feridas que
fizeram em mim, Senhor!
Cura-me, Senhor!
Eu confio, sim, eu creio!
G/C
Eu espero, eu te amo]]></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tua misericórdia
recria o meu viver!
Eu confio, sim, eu creio!
Eu espero, eu te amo
Pois, tua misericórdia
recria o ,meu viver!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Minh'alma achou descanso
Só em ti
Eu pude respirar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viestes
salvar os corações
Arrependi - dos.
Tende piedade de nó.
Tende piedade de nós
Misericórdia, Misericórdia Senhor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Só em ti
Minh'alma achou descanso
Só em ti
Eu pude respirar
]]></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Vamos Jesus passear, na minha vida
Quero voltar aos lugares
em que fiquei só
Quero voltar lá contigo,
vendo que estavas comigo
Quero sentir teu amor, a me embalar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Senhor, onde dói
Cura Senhor, bem aqui
Cura Senhor, onde eu não posso ir
Cura Senhor, onde dói
Cura Senhor, bem aqui
Cura Senhor, onde eu não posso ir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Quando a lembrança
me faz, adormecer
Sabes que a espada
da dor entra eu meu ser
Tu me carregas nos
braços, leva-me com teu abraço
Sinto minha alma chorar, junto de Ti
]]></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Tantas lembranças
eu quero, esquecer
Deixa um vazio em minha&#39;lma
e em meu viver
Toma Senhor meu espaço,
te entrego todo o cansaço
Quero acordar com tua
paz a me aquec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Cristo, que viestes chamar os
pecadores de coração contri - to.
]]></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stá aqui nesse momento
Sua presença é real em meu viver
Entregue a sua vida e seus problemas
Fale com Deus
Ele vai ajudar você
]]></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qual for o seu problema
Fale com Deus, ele vai ajudar você
Após a dor vem a alegria
Deus é o amor
E não te deixará sofrer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Deus te quer sorrindo
Mas Deus te quer sorrindo
Mas Deus te quer sorrindo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nde piedade de nós
Tende piedade de nós
Misericórdia, Oh!
Cristo misericórdia.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 G
]]></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contrei-me com Jesus num jardim
Nunca vi nada tão lindo assim
Minhas dores entreguei em Suas mãos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s feridas que Eu recebi
Não saíram sangue, nem dor
Foi por isso que o mal Eu venci
Porque delas só saía amor
Foi sempre o meu amor
]]></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i por você
Que Eu me deixei ser
tão chagado e ferido
Por isso, sinta-se amado e querido
Pois é o meu amor que cura sua dor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i por você
Que na cruz meu sangue foi derramado
Por isso, sinta-se querido e amado
Pois é o meu amor que cura sua dor
Que cura sua dor
]]></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tão, Jesus pediu-me assim
Que as mágoas que estivessem em mim
]]></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delas não saíssem mais dor
E de hoje em diante,
só saísse amor
Que seja sempre assim
]]></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i por você
Que Eu me deixei ser
tão chagado e ferido
Por isso, sinta-se amado e querido
Pois é o meu amor que cura sua dor
]]></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i por você
Que na cruz meu sangue foi derramado
Por isso, sinta-se querido e amado
Pois é o meu amor que cura sua dor
Que cura sua dor
G/B
Oh, cura sua dor
O meu amor que cura sua d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intercedeis
por nós junto do
Pai das misericór - dias.
]]></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idas de mim
Sei que tu cuidas de mim, senhor
Cuidas de mim
Sei que tu cuidas de mim, senhor
Ainda que eu ande pelo vale
E o atravesse à sombra da morte
Cuidas de mim. cuidas de mim
Mesmo que eu não queira]]></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tua presença
Mesmo que eu me afaste de ti
Cuidas de mim. cuidas de mim
]]></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u amor é como a
rocha que não se quebra jamais
Teu amor é como o
sol a nascer toda manhã
É um amor que me constrange
Que me envolve e me aquece
Esse amor és tu senhor
]]></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idas de mim
Sei que tu cuidas de mim senhor
]]></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ai abraça-me
bem forte e me prende
bem junto a Ti!
Não me deixes ir para longe de Ti!
Pois não sei viver sem o Teu amor.
Meu Pai abraça-me
bem forte e me prende
bem junto a Ti!]]></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me deixes ir para longe de Ti!
Pois não sei viver sem o Teu amor
]]></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ai, Meu Pai, Meu Papai
Já não sei viver sem ti
Meu Pai, Meu Pai, Meu Papai
Já não sei viver sem teu amor
]]></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nde piedade de nós
Tende piedade de nós
Misericórdia, Misericórdia Senhor
]]></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Sublime Sacramento
Ado__remos neste altar
Pois o Antigo Testamento
Deu ao novo o seu lu_gar
]]></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a a fé, por suplemento
Os senti_dos completar
]]></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eterno Pai cantemos
E a Jesus o Salva_dor
Ao Espírito exaltemos
Na Trindade eterno amor
]]></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Deus Uno e Trino demos
A alegri__a do louvor
A_mém, a_mém
]]></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fa Ômega Princípio
e Fim , Sim Ele é Sim Ele ééé
Alfa Ômega Princípio
e Fim , Sim Ele É Sim Ele Ééé
]]></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írio do Vale, Estrela da Manhã
Para Sempre Cantarei o Seu Louvor
Lirío do Vale, Estrela
da Manhããã
]]></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Tudo)
]]></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 D
]]></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preciso tanto do teu colo de mãe
Eu preciso tanto do teu colo de mãe
]]></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me ama, me ampara,
me protege, com manto protetor
Intercede sempre em meu favor
Que me ama, me ampara,
me protege, com manto protetor
Intercede sempre em meu favor
]]></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ma, me abraça,
me esconde, em teu manto
Me ama, me abraça,
me esconde, em teu manto
]]></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preciso tanto do teu colo de mãe
Eu preciso tanto do teu colo de mãe
]]></a:t>
            </a: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me ama, me ampara,
me protege, com manto protetor
Intercede sempre em meu favor
Que me ama, me ampara,
me protege, com manto protetor
Intercede sempre em meu favor
]]></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ma, me abraça,
me esconde, em teu manto
Me ama, me abraça,
me esconde, em teu manto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 Pai nós vos louvamos,
Adoramos, bendizemos.
Damos glória ao vosso nome,
Vossos dons agradecemo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nosso Jesus Cristo
Unigênito do Pai.
Vós de Deus, Cordeiro Santo,
Nossas culpas perdoai.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junto do Pai,
Como nosso intercessor,
Acolhei nossos pedidos,
Atendei nosso clamo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somente, sois o Santo,
O Altíssimo, o Senhor.
Com o Espírito Divino
De Deus Pai no esplendo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eu este momento de adoração
Não tenho nem palavras
para me expressar
No brilho dessa luz
que vem do teu olhar
Encontro meu abrigo meu lug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4X)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 minh'alma abrirei.
Aleluia, aleluia,
Cristo é meu Rei..ei!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 minh'alma abrirei .
Aleluia, aleluia,
Cristo é meu Rei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vo as minhas mãos,
meu olhar minha voz
Meus caminhos meu sofre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 tua ternura, Senhor,
vem me abraçar
E a tua bondade infinita,
me perdoar.
Vou ser o teu seguidor,
e te dar o meu coração
Eu quero sentir o calo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uas mãos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pobre e ao sofredor
vou servir te esperar.
Cantando a nova canção
de esperança e de paz.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 tua ternura, Senhor,
vem me abraçar
E a tua bondade infinita,
me perdoar.
Vou ser o teu seguidor,
e te dar o meu coração
Eu quero sentir o cal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stamos juntos
entre nós estás
Passando em nosso meio
a nos abençoar
E tocas com ternura com a tua mão
A cada um que abre o coração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uas mão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aanto, santo, santo
é o Senhor, Deus do universo.
Saaanto, santo, santo
é o Senhor, Deus do universo.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s céus e a terra
proclamam a Vossa glória!
Hosana nas alturas,
hosana nas alturas!
Os céus e a terra
proclamam a Vossa glória!
Hosana nas alturas,
hosana nas altura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aanto, santo, santo
é o Senhor, Deus do universo.
Saaanto, santo, santo
é o Senhor, Deus do universo.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to o que vem em nome do Senhor,
Hosana nas alturas,
hosana nas alturas!
Bendito o que vem em nome do Senhor,
Hosana nas alturas,
hosana nas alturas!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s mãos se elevam/
minha voz te louva
O meu ser se alegra/quando
estou em tua presença Senh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Cordeiro de Deus que tirais
O pecado do mundo tende piedade
Cordeiro de Deus que tirais
O pecado do mundo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pa_______z, dai-nos a paz
Dai-nos a vossa paz, dai-nos a paz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pa_______z, dai-nos a paz
Dai-nos a vossa paz, dai-nos a paz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meu Senhor posso notar
vejo as pegadas que
deixaste em nosso altar
Onde em mistério tu
te mostras sem que
os olhos possam ver
mas o percebe o coração
que sabe cr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er que o altar é
o lugar da comunhão
onde humano e divino
dão-se às mãos
e os sabores dessa
terra se misturam aos do céu
frutos da vida que
nos mostram quem tu é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dorarei Senhor de todo coração
Te louvarei , te bendirei
Te glorificarei Senhor
e enquanto espero tua
volta eu volto aqui
te receber em mim eterniza
a minha vida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meu Senhor
posso sentir
vejo as pegadas que
deixaste em meu jardim
onde as belezas desta
terra prenunciam as do céu
só pode ver o coração
que sabe crer]]></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er que o eterno neste
tempo já se faz
e a vida humana neste
altar é muito mais
nele antecipa-se à
chegada de quem nunca se ausentou
pois a saudade é uma forma de ficar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pode entrar a casa é sua
Vem Senhor que o meu
coração está aberto
Pra te receber e te adorar
Vem Senhor pode entrar a casa é sua
Vem Senhor que o meu
coração está aberto
Pra te receber e te adorar]]></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muda tudo de lugar
Faz conforme tua vontade em mim
Faz morada aqui é o teu altar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todos os meus
dias são pra te amar
Todos os minutos são pra te adorar
Toda minha vida é só pra ti Jesu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dos reunidos na casa de Deus
Com cantos de alegria
e grande louvor
Vamos celebrar os feitos do senhor
E sua bondade que nunca tem fim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Jesus, eu te ado-ro
Jesus, Jesus, eu te ado-ro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 todos os anjos
eu quero te contemplar
Jesus, Jesus, meu Deus, meu Senhor.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ando Gló...ria
, Gló...ria , Gló.........ria
Cantando Gló...ria
ló...ria , Gló.........ria/...(4x)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 Gló...ria
, Gló...ria
Gló....ria , Gló...ria
, Gló...ria , a Jesus
Gló....ria , Gló...ria
, Gló...ria
Gló....ria , Gló...ria
, Gló...ria , a Jesu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 Jesus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dos reunidos na casa de Deus
Com cantos de alegria
e grande louvor
Vamos celebrar os feitos do Senhor
E sua bondade que nunca tem fim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7M
Pois Tu és o meu amparo
B/A
E o meu refúgio
És alegria de minh&#39;alma
Só em Ti repousa a minha esperança
G#m7
Não vacilarei]]></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m7
E mesmo na dor
Quero seguir até o fi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mos celebrar Deus esta aqui
Vamos celebrar Deus esta aqui
No meio de nós (bis)
(Ele está presente aqui)2x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a Corça
suspira pelas águas
Assim a minha alma tem sede
Como a terra sedenta
das águas mais puras
Assim a minha alma tem sede
Sede de ti meu Jesus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me saciar da tua presença Jesus
Vem me saciar meu coração
está pronto pra te Amar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Jesus, Jesus vem me saciar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ivo milagres todos os dias
Eu vivo promessas que
eu nem mais pedia
Eu vivo milagres todos os dias
Eu vivo promessas que
eu nem mais pedia
Enquanto eu te adoro
Você vai me curando]]></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m
Enquanto eu te busco
Tua mão opera o que
eu não consigo fazer
E sem eu perceber vou
sendo Transformado
Vou sendo transformado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Jesus
Cura Jesus
Se o senhor quiser
Se o senhor quiser
Mas se não quiser
Ainda assim te adorarei
Adorarei
Adorarei]]></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2026-08-02T21:13:06Z</dcterms:created>
  <dcterms:modified xsi:type="dcterms:W3CDTF">2026-08-02T21:13:06Z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