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34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41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a Domingo do Tempo Comum
26/07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2026-08-02T21:13:18Z</dcterms:created>
  <dcterms:modified xsi:type="dcterms:W3CDTF">2026-08-02T21:13:18Z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