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4.jpg"/>
  <Relationship Id="rId3" Type="http://schemas.openxmlformats.org/officeDocument/2006/relationships/image" Target="../media/bottom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2.jpg"/>
  <Relationship Id="rId3" Type="http://schemas.openxmlformats.org/officeDocument/2006/relationships/image" Target="../media/bottom15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e Páscoa
04/05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s exalto, ó Senhor,
Porque vós me livraste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u vos exalto, ó
Senhor, pois me livrastes,
e não deixastes rir
de mim meus inimigos!
Vós tirastes minha alma dos abismos
e me salvastes, quando
estava já morrendo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antai salmos ao
Senhor, povo fiel,
dai-lhe graças e invocai
seu santo nome!
Pois sua ira dura apenas um momento,
mas sua bondade permanece
a vida inteira;
se à tarde vem o prant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sitar-nos,
de manhã vem saudar-nos a alegri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scutai-me, Senhor
Deus, tende piedade!
Sede, Senhor, o meu abrigo protetor!
Transformastes o meu
pranto em uma festa,
Senhor meu Deus, eternamente
hei de louvar-vo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pulsar o meu coração
Enquanto o meu ser respirar
Cantarei e louvarei a Tua grandeza
Pois Tu és Aquele que um dia morreu
Mas venceu a morte e ressuscitou
Triunfou na glória
E os anjos Te adoram
Tu és o Cordeiro, aqui está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um pedaço de pão a se ofertar
És o Rei, o Salvador,
o Pão da vida
Tu és o Cordeiro, aqui estás
Sustento pra alma,
estás vivo no altar
És o Rei, sacrifício de amor
És o único em minha vida, Senhor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minha vida Senhor
Em minha vida Senho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scador de homens farei de ti
Te conduzirei ao reino do meu pai
A face do pai é esta
que olha pra ti
Pois quem me vê, vê o pai
Simão filho de Jonas tu me amas?
Sim Senhor, tu sabes que eu te amo
Simão filho de Jonas tu me amas?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 Senhor, Tu sabes que eu te amo
Simão filho de Jonas tu me amas?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scador de homens farei de ti
Te conduzirei ao reino do meu pai
A face do pai é esta
que olha pra ti
Pois quem me vê, vê o pai
Simão filho de Jonas tu me amas?
Sim Senhor, tu sabes
que eu sou teu amigo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imão filho de Jonas tu me amas?
Sim Senhor, tu sabes
que eu sou teu amigo
Simão filho de Jonas tu me amas?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u sabes tudo
Senhor Tu sabes que eu te amo
Senhor Tu sabes tudo
Senhor Tu sabes que eu te amo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ascenta minhas ovelhas
Apascenta o meu rebanho
Apascenta os meus cordeir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ascenta minhas ovelhas
Apascenta minhas ovelhas
Apascenta o meu rebanho
Apascenta os meus cordeiros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mo Jesus
Eu te amo Jesus
Eu te amo Jesus
Eu te amo Jesus
Eu te amo Jesus
Eu te amo Jesus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u sabes tudo
Senhor Tu sabes que eu te amo
Senhor Tu sabes tudo
Senhor Tu sabes que eu te amo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ascenta minhas ovelhas
Apascenta o meu rebanho
Apascenta os meus cordeiros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ascenta minhas ovelhas
Apascenta minhas ovelhas
Apascenta o meu rebanho
Apascenta os meus cordeiros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te amo Jesus
Eu te amo Jesus
Eu te amo Jesus
Eu te amo Jesus
Eu te amo Jesus
Eu te amo Jesus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2026-08-02T21:13:12Z</dcterms:created>
  <dcterms:modified xsi:type="dcterms:W3CDTF">2026-08-02T21:13:12Z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