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3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6o Domingo da Páscoa
24/05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as nações Vos
glorifiquem, ó Senhor,
Que todas as nações
Vos glorifiquem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Que Deus nos dê
a sua graça e sua bênção,
e sua face resplandeça sobre nós!
Que na terra se conheça
o seu caminho
e a sua salvação
por entre os povos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xulte de alegria
a terra inteira,
pois julgais o universo
com justiça;
os povos governais com retidão,
e guiais, em toda a
terra, as nações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e as nações
vos glorifiquem, ó Senhor,
que todas as nações
vos glorifiquem!
Que o Senhor e nosso
Deus nos abençoe,
e o respeitem os confins
de toda a terra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não sou nada, e do pó nasci
Mas tu me amas e morreste por mim
Diante da cruz, só posso exclamar
Teu sou, teu sou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lábi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 joelhos, te olho ó Jesus
Vejo tua grandeza e a minha pequenez
Que posso dar te eu, só meu ser
Teu sou, Teu sou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braç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éus e terra proclamam
A vossa glória
Hosana, Hosana
Nas altu____ras
Hosana, Hosana
Nas altu___ras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Nas altu____ras
Hosana, Hosana
Nas altu___ras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minha vida Senhor
Em minha vida Senho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Bom, Senhor, ir ao teu Encontro
Poder chegar e adentrar à tua Casa
Sentar-me Contigo e
Partilhar da mesma Mesa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Olhar, te Tocar
E te Dizer: meu Deus,
como és Lindo!
Te Olhar, te Tocar
E te Dizer: meu Deus,
como és Lindo!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meu Senhor, sei
que não sou Nada:
Sem Merecer, fizeste
em mim Tua Morada
Mas ao Receber-te,
Perfeita Comunhão se Cria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em Ti, és em Mim
Minh'alma Diz: meu
Deus, como és Lindo!
Sou em Ti, és em Mim
Minh'alma Diz: meu
Deus, como és Lindo!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intro 2x)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a sede de Deus, tenha sede
Tenha sede de Deus, tenha sede
Tenha sede de Deus, tenha sede
Porque Deus tem sede de você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redite em Deus, acredite
Acredite em Deus, acredite
Acredite em Deus, acredite
Porque Deus acredita em você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e sempre com Deus, fale sempre
Fale sempre com Deus, fale sempre
Fale sempre com Deus, fale sempre
Porque Deus sempre fala com você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embre sempre de Deus, lembre sempre
Lembre sempre de Deus, lembre sempre
Lembre sempre de Deus, lembre sempre
Porque Deus não se esquece de você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ê a vida pra Deus, dê a vida
Dê a vida pra Deus, dê a vida
Dê a vida pra Deus, dê a vida
Pois Jesus deu a vida por você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2026-08-04T03:12:04Z</dcterms:created>
  <dcterms:modified xsi:type="dcterms:W3CDTF">2026-08-04T03:12:04Z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