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presProps" Target="presProps.xml"/>
  <Relationship Id="rId60" Type="http://schemas.openxmlformats.org/officeDocument/2006/relationships/viewProps" Target="viewProps.xml"/>
  <Relationship Id="rId6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6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o Domingo Comum
19/01/20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Pelos pecados, erros passados,
por divisões na tua
igreja ó Jesus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Quem não te aceita,
que te rejeita,
pode não crer por
ver cristãos que vivem mal.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Cristo piedade,
Cristo piedade,
Cristo piedade, piedade de nós.(2x)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Hoje se a vida é tão ferida,
deve-se a culpa a indiferença
dos cristãos.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E paz na terra aos
homens por Ele amados.
Senhor Deus, Rei dos
céus, Deus Pai todo poderoso:
Nós vos louva...mos,
Nós vos bendize...mos,
Nós vos adora...mos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...mos,
Nós vos damos graças,
por vossa imensa glória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:
Vós que tirais o pecado do mundo,
Tende piedade de nós;
Vós que tirais o pecado do mundo,
Acolhei a nossa súplica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à direita do Pai,
Tende piedade de nós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...to;
Só vós, o Senho...or;
Só vós, o Altíssimo,
Jesus Cristo;
Com o Espírito Santo,
Na glória de Deus Pai. Amém!
Na glória de Deus Pai. Amém!
Na glória de Deus Pai. Amém!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glória de Deus Pai. Amém!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---le-lui-a!
Aleluia, a---le-lui-a!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eparai o caminho
do Senhor, endireitai suas veredas.
toda a carne há de
ver a salvação do Nosso Deus.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---le-lui-a!
Aleluia, a---le-lui-a!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trigo depois de crescido
logo é colhido e vai tornar-se pão
Nas mãos da mãe mulher
se imola, se entrega
humilde pra fermentação
Lição de amor ensina
o trigo com seu gesto de doação
Também quero ser desprendido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Eis-me aqui Senhor!
Eis-me aqui Senhor!
Pra fazer Tua Vontade
pra viver do Teu Amor
Pra fazer Tua Vontade
pra viver do Teu amor
Eis-me aqui Senhor!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a tornar-me pão
nas mãos do meu Senhor.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grado trigo imolado,
depois farinhado e finalmente pão
Sagrado trigo ofertado,
que será tornado corpo do Senhor.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uva sem fazer gemido
se entrega ao milagre
da transformação
Sob os pés do lavrador
sofrido vai tornar-se
vinho de nobre sabor.
Lição de amor ensina
a uva com seu gesto de oblação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ambém quero ser desprendido
pra tornar-me vinho
nas mãos do Senhor.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grado fruto da videira
que foi flor primeiro e se modificou
Sagrado vinho ofertado
que será tornado sangue do Senhor.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 (2x)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na nas alturas!
Hosana nas alturas!
Bendito o que vem em nome do Senhor
Hosana nas alturas!
Hosana nas alturas!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o Pastor que me conduz
Por caminhos nunca vistos me enviou
Sou chamado a ser fermento sal e luz
E por isso respondi: aqui estou!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ou cantar teu amor,
ser no mundo um farol.
Eis-me aqui Senhor,
vem abrir as janelas
do meu coração.
E então falarei, imitando tua voz.
Creio em ti Senhor,
nas pegadas deixadas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ti vou andar.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Vou falar do teu coração,
com ternura nas mãos e na voz
Proclamar que a vida
é bem mais do que
aquilo que o mundo ensina e cantar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ntar um canto ensinado
por Deus, com poesia
ensinar nossa fé,
Plantar o chão, cultivar
o amor, como poetas
que querem sonhar.
Pra realizar o que
o Mestre ensinou, viemos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ear, restaurar o coração,
Fonte de vida no altar
a brotar, a nos alimentar.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elebrar meu viver
pra no mundo ser mais.
Faz de mim Senhor,
aprendiz da verdade,
justiça e da paz.
Comungar Teu viver
neste Vinho, neste Pão.
Quero ser Senhor, novo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mem nascido do Teu coração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colocou no meu coração
Uma grande força e uma direção…
Para levar uma Nova Canção…
A todos os povos e nações
Mesmo que me calem,
Mesmo que eu sofra,
sempre vou cantar…
Se eu desanimar,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o coração endurecer,
eu vou cantar…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a força do amor
que me faz prosseguir
E não desistir!
Que me faz cantar…o seu amor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 - ra sempre eu vou cantar
Com minha vida eu sempre
vou cantar…
en - to - ando a Nova Canção…
Com Tua força no meu coração!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a força do amor
que me faz prosseguir
E não desistir!
Que me faz cantar…o seu amor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le pôs em minha boca uma canção
Me ungiu como profeta e trovador
Da história e da vida do meu povo
E por isso respondi: aqui estou!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nho a minha confiança no Senhor
Da esperança sou chamado
a ser sinal
Seu ouvido se inclinou ao meu clamor
E por isso respondi: aqui estou!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2026-08-03T23:05:27Z</dcterms:created>
  <dcterms:modified xsi:type="dcterms:W3CDTF">2026-08-03T23:05:27Z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