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349" r:id="rId96"/>
    <p:sldId id="350" r:id="rId97"/>
    <p:sldId id="351" r:id="rId98"/>
    <p:sldId id="352" r:id="rId99"/>
    <p:sldId id="353" r:id="rId100"/>
    <p:sldId id="354" r:id="rId101"/>
    <p:sldId id="355" r:id="rId102"/>
    <p:sldId id="356" r:id="rId103"/>
    <p:sldId id="357" r:id="rId104"/>
    <p:sldId id="358" r:id="rId105"/>
    <p:sldId id="359" r:id="rId106"/>
    <p:sldId id="360" r:id="rId107"/>
    <p:sldId id="361" r:id="rId108"/>
    <p:sldId id="362" r:id="rId109"/>
    <p:sldId id="363" r:id="rId110"/>
    <p:sldId id="364" r:id="rId111"/>
    <p:sldId id="365" r:id="rId112"/>
    <p:sldId id="366" r:id="rId113"/>
  </p:sldIdLst>
  <p:sldSz cx="9144000" cy="5715000" type="screen16x1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slide" Target="slides/slide32.xml"/>
  <Relationship Id="rId35" Type="http://schemas.openxmlformats.org/officeDocument/2006/relationships/slide" Target="slides/slide33.xml"/>
  <Relationship Id="rId36" Type="http://schemas.openxmlformats.org/officeDocument/2006/relationships/slide" Target="slides/slide34.xml"/>
  <Relationship Id="rId37" Type="http://schemas.openxmlformats.org/officeDocument/2006/relationships/slide" Target="slides/slide35.xml"/>
  <Relationship Id="rId38" Type="http://schemas.openxmlformats.org/officeDocument/2006/relationships/slide" Target="slides/slide36.xml"/>
  <Relationship Id="rId39" Type="http://schemas.openxmlformats.org/officeDocument/2006/relationships/slide" Target="slides/slide37.xml"/>
  <Relationship Id="rId40" Type="http://schemas.openxmlformats.org/officeDocument/2006/relationships/slide" Target="slides/slide38.xml"/>
  <Relationship Id="rId41" Type="http://schemas.openxmlformats.org/officeDocument/2006/relationships/slide" Target="slides/slide39.xml"/>
  <Relationship Id="rId42" Type="http://schemas.openxmlformats.org/officeDocument/2006/relationships/slide" Target="slides/slide40.xml"/>
  <Relationship Id="rId43" Type="http://schemas.openxmlformats.org/officeDocument/2006/relationships/slide" Target="slides/slide41.xml"/>
  <Relationship Id="rId44" Type="http://schemas.openxmlformats.org/officeDocument/2006/relationships/slide" Target="slides/slide42.xml"/>
  <Relationship Id="rId45" Type="http://schemas.openxmlformats.org/officeDocument/2006/relationships/slide" Target="slides/slide43.xml"/>
  <Relationship Id="rId46" Type="http://schemas.openxmlformats.org/officeDocument/2006/relationships/slide" Target="slides/slide44.xml"/>
  <Relationship Id="rId47" Type="http://schemas.openxmlformats.org/officeDocument/2006/relationships/slide" Target="slides/slide45.xml"/>
  <Relationship Id="rId48" Type="http://schemas.openxmlformats.org/officeDocument/2006/relationships/slide" Target="slides/slide46.xml"/>
  <Relationship Id="rId49" Type="http://schemas.openxmlformats.org/officeDocument/2006/relationships/slide" Target="slides/slide47.xml"/>
  <Relationship Id="rId50" Type="http://schemas.openxmlformats.org/officeDocument/2006/relationships/slide" Target="slides/slide48.xml"/>
  <Relationship Id="rId51" Type="http://schemas.openxmlformats.org/officeDocument/2006/relationships/slide" Target="slides/slide49.xml"/>
  <Relationship Id="rId52" Type="http://schemas.openxmlformats.org/officeDocument/2006/relationships/slide" Target="slides/slide50.xml"/>
  <Relationship Id="rId53" Type="http://schemas.openxmlformats.org/officeDocument/2006/relationships/slide" Target="slides/slide51.xml"/>
  <Relationship Id="rId54" Type="http://schemas.openxmlformats.org/officeDocument/2006/relationships/slide" Target="slides/slide52.xml"/>
  <Relationship Id="rId55" Type="http://schemas.openxmlformats.org/officeDocument/2006/relationships/slide" Target="slides/slide53.xml"/>
  <Relationship Id="rId56" Type="http://schemas.openxmlformats.org/officeDocument/2006/relationships/slide" Target="slides/slide54.xml"/>
  <Relationship Id="rId57" Type="http://schemas.openxmlformats.org/officeDocument/2006/relationships/slide" Target="slides/slide55.xml"/>
  <Relationship Id="rId58" Type="http://schemas.openxmlformats.org/officeDocument/2006/relationships/slide" Target="slides/slide56.xml"/>
  <Relationship Id="rId59" Type="http://schemas.openxmlformats.org/officeDocument/2006/relationships/slide" Target="slides/slide57.xml"/>
  <Relationship Id="rId60" Type="http://schemas.openxmlformats.org/officeDocument/2006/relationships/slide" Target="slides/slide58.xml"/>
  <Relationship Id="rId61" Type="http://schemas.openxmlformats.org/officeDocument/2006/relationships/slide" Target="slides/slide59.xml"/>
  <Relationship Id="rId62" Type="http://schemas.openxmlformats.org/officeDocument/2006/relationships/slide" Target="slides/slide60.xml"/>
  <Relationship Id="rId63" Type="http://schemas.openxmlformats.org/officeDocument/2006/relationships/slide" Target="slides/slide61.xml"/>
  <Relationship Id="rId64" Type="http://schemas.openxmlformats.org/officeDocument/2006/relationships/slide" Target="slides/slide62.xml"/>
  <Relationship Id="rId65" Type="http://schemas.openxmlformats.org/officeDocument/2006/relationships/slide" Target="slides/slide63.xml"/>
  <Relationship Id="rId66" Type="http://schemas.openxmlformats.org/officeDocument/2006/relationships/slide" Target="slides/slide64.xml"/>
  <Relationship Id="rId67" Type="http://schemas.openxmlformats.org/officeDocument/2006/relationships/slide" Target="slides/slide65.xml"/>
  <Relationship Id="rId68" Type="http://schemas.openxmlformats.org/officeDocument/2006/relationships/slide" Target="slides/slide66.xml"/>
  <Relationship Id="rId69" Type="http://schemas.openxmlformats.org/officeDocument/2006/relationships/slide" Target="slides/slide67.xml"/>
  <Relationship Id="rId70" Type="http://schemas.openxmlformats.org/officeDocument/2006/relationships/slide" Target="slides/slide68.xml"/>
  <Relationship Id="rId71" Type="http://schemas.openxmlformats.org/officeDocument/2006/relationships/slide" Target="slides/slide69.xml"/>
  <Relationship Id="rId72" Type="http://schemas.openxmlformats.org/officeDocument/2006/relationships/slide" Target="slides/slide70.xml"/>
  <Relationship Id="rId73" Type="http://schemas.openxmlformats.org/officeDocument/2006/relationships/slide" Target="slides/slide71.xml"/>
  <Relationship Id="rId74" Type="http://schemas.openxmlformats.org/officeDocument/2006/relationships/slide" Target="slides/slide72.xml"/>
  <Relationship Id="rId75" Type="http://schemas.openxmlformats.org/officeDocument/2006/relationships/slide" Target="slides/slide73.xml"/>
  <Relationship Id="rId76" Type="http://schemas.openxmlformats.org/officeDocument/2006/relationships/slide" Target="slides/slide74.xml"/>
  <Relationship Id="rId77" Type="http://schemas.openxmlformats.org/officeDocument/2006/relationships/slide" Target="slides/slide75.xml"/>
  <Relationship Id="rId78" Type="http://schemas.openxmlformats.org/officeDocument/2006/relationships/slide" Target="slides/slide76.xml"/>
  <Relationship Id="rId79" Type="http://schemas.openxmlformats.org/officeDocument/2006/relationships/slide" Target="slides/slide77.xml"/>
  <Relationship Id="rId80" Type="http://schemas.openxmlformats.org/officeDocument/2006/relationships/slide" Target="slides/slide78.xml"/>
  <Relationship Id="rId81" Type="http://schemas.openxmlformats.org/officeDocument/2006/relationships/slide" Target="slides/slide79.xml"/>
  <Relationship Id="rId82" Type="http://schemas.openxmlformats.org/officeDocument/2006/relationships/slide" Target="slides/slide80.xml"/>
  <Relationship Id="rId83" Type="http://schemas.openxmlformats.org/officeDocument/2006/relationships/slide" Target="slides/slide81.xml"/>
  <Relationship Id="rId84" Type="http://schemas.openxmlformats.org/officeDocument/2006/relationships/slide" Target="slides/slide82.xml"/>
  <Relationship Id="rId85" Type="http://schemas.openxmlformats.org/officeDocument/2006/relationships/slide" Target="slides/slide83.xml"/>
  <Relationship Id="rId86" Type="http://schemas.openxmlformats.org/officeDocument/2006/relationships/slide" Target="slides/slide84.xml"/>
  <Relationship Id="rId87" Type="http://schemas.openxmlformats.org/officeDocument/2006/relationships/slide" Target="slides/slide85.xml"/>
  <Relationship Id="rId88" Type="http://schemas.openxmlformats.org/officeDocument/2006/relationships/slide" Target="slides/slide86.xml"/>
  <Relationship Id="rId89" Type="http://schemas.openxmlformats.org/officeDocument/2006/relationships/slide" Target="slides/slide87.xml"/>
  <Relationship Id="rId90" Type="http://schemas.openxmlformats.org/officeDocument/2006/relationships/slide" Target="slides/slide88.xml"/>
  <Relationship Id="rId91" Type="http://schemas.openxmlformats.org/officeDocument/2006/relationships/slide" Target="slides/slide89.xml"/>
  <Relationship Id="rId92" Type="http://schemas.openxmlformats.org/officeDocument/2006/relationships/slide" Target="slides/slide90.xml"/>
  <Relationship Id="rId93" Type="http://schemas.openxmlformats.org/officeDocument/2006/relationships/slide" Target="slides/slide91.xml"/>
  <Relationship Id="rId94" Type="http://schemas.openxmlformats.org/officeDocument/2006/relationships/slide" Target="slides/slide92.xml"/>
  <Relationship Id="rId95" Type="http://schemas.openxmlformats.org/officeDocument/2006/relationships/slide" Target="slides/slide93.xml"/>
  <Relationship Id="rId96" Type="http://schemas.openxmlformats.org/officeDocument/2006/relationships/slide" Target="slides/slide94.xml"/>
  <Relationship Id="rId97" Type="http://schemas.openxmlformats.org/officeDocument/2006/relationships/slide" Target="slides/slide95.xml"/>
  <Relationship Id="rId98" Type="http://schemas.openxmlformats.org/officeDocument/2006/relationships/slide" Target="slides/slide96.xml"/>
  <Relationship Id="rId99" Type="http://schemas.openxmlformats.org/officeDocument/2006/relationships/slide" Target="slides/slide97.xml"/>
  <Relationship Id="rId100" Type="http://schemas.openxmlformats.org/officeDocument/2006/relationships/slide" Target="slides/slide98.xml"/>
  <Relationship Id="rId101" Type="http://schemas.openxmlformats.org/officeDocument/2006/relationships/slide" Target="slides/slide99.xml"/>
  <Relationship Id="rId102" Type="http://schemas.openxmlformats.org/officeDocument/2006/relationships/slide" Target="slides/slide100.xml"/>
  <Relationship Id="rId103" Type="http://schemas.openxmlformats.org/officeDocument/2006/relationships/slide" Target="slides/slide101.xml"/>
  <Relationship Id="rId104" Type="http://schemas.openxmlformats.org/officeDocument/2006/relationships/slide" Target="slides/slide102.xml"/>
  <Relationship Id="rId105" Type="http://schemas.openxmlformats.org/officeDocument/2006/relationships/slide" Target="slides/slide103.xml"/>
  <Relationship Id="rId106" Type="http://schemas.openxmlformats.org/officeDocument/2006/relationships/slide" Target="slides/slide104.xml"/>
  <Relationship Id="rId107" Type="http://schemas.openxmlformats.org/officeDocument/2006/relationships/slide" Target="slides/slide105.xml"/>
  <Relationship Id="rId108" Type="http://schemas.openxmlformats.org/officeDocument/2006/relationships/slide" Target="slides/slide106.xml"/>
  <Relationship Id="rId109" Type="http://schemas.openxmlformats.org/officeDocument/2006/relationships/slide" Target="slides/slide107.xml"/>
  <Relationship Id="rId110" Type="http://schemas.openxmlformats.org/officeDocument/2006/relationships/slide" Target="slides/slide108.xml"/>
  <Relationship Id="rId111" Type="http://schemas.openxmlformats.org/officeDocument/2006/relationships/slide" Target="slides/slide109.xml"/>
  <Relationship Id="rId112" Type="http://schemas.openxmlformats.org/officeDocument/2006/relationships/slide" Target="slides/slide110.xml"/>
  <Relationship Id="rId113" Type="http://schemas.openxmlformats.org/officeDocument/2006/relationships/slide" Target="slides/slide111.xml"/>
  <Relationship Id="rId114" Type="http://schemas.openxmlformats.org/officeDocument/2006/relationships/presProps" Target="presProps.xml"/>
  <Relationship Id="rId115" Type="http://schemas.openxmlformats.org/officeDocument/2006/relationships/viewProps" Target="viewProps.xml"/>
  <Relationship Id="rId11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69710877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03_leitura_2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6.jpg"/>
  <Relationship Id="rId3" Type="http://schemas.openxmlformats.org/officeDocument/2006/relationships/image" Target="../media/bottom17.jpg"/>
</Relationships>

</file>

<file path=ppt/slides/_rels/slide10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82.jpg"/>
  <Relationship Id="rId3" Type="http://schemas.openxmlformats.org/officeDocument/2006/relationships/image" Target="../media/bottom183.jpg"/>
</Relationships>

</file>

<file path=ppt/slides/_rels/slide10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84.jpg"/>
  <Relationship Id="rId3" Type="http://schemas.openxmlformats.org/officeDocument/2006/relationships/image" Target="../media/bottom185.jpg"/>
</Relationships>

</file>

<file path=ppt/slides/_rels/slide10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86.jpg"/>
  <Relationship Id="rId3" Type="http://schemas.openxmlformats.org/officeDocument/2006/relationships/image" Target="../media/bottom187.jpg"/>
</Relationships>

</file>

<file path=ppt/slides/_rels/slide10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88.jpg"/>
  <Relationship Id="rId3" Type="http://schemas.openxmlformats.org/officeDocument/2006/relationships/image" Target="../media/bottom189.jpg"/>
</Relationships>

</file>

<file path=ppt/slides/_rels/slide10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90.jpg"/>
  <Relationship Id="rId3" Type="http://schemas.openxmlformats.org/officeDocument/2006/relationships/image" Target="../media/bottom191.jpg"/>
</Relationships>

</file>

<file path=ppt/slides/_rels/slide10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92.jpg"/>
  <Relationship Id="rId3" Type="http://schemas.openxmlformats.org/officeDocument/2006/relationships/image" Target="../media/bottom193.jpg"/>
</Relationships>

</file>

<file path=ppt/slides/_rels/slide10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final194.jpg"/>
</Relationships>

</file>

<file path=ppt/slides/_rels/slide10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95.jpg"/>
  <Relationship Id="rId3" Type="http://schemas.openxmlformats.org/officeDocument/2006/relationships/image" Target="../media/bottom196.jpg"/>
</Relationships>

</file>

<file path=ppt/slides/_rels/slide10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97.jpg"/>
  <Relationship Id="rId3" Type="http://schemas.openxmlformats.org/officeDocument/2006/relationships/image" Target="../media/bottom198.jpg"/>
</Relationships>

</file>

<file path=ppt/slides/_rels/slide10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99.jpg"/>
  <Relationship Id="rId3" Type="http://schemas.openxmlformats.org/officeDocument/2006/relationships/image" Target="../media/bottom200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8.jpg"/>
  <Relationship Id="rId3" Type="http://schemas.openxmlformats.org/officeDocument/2006/relationships/image" Target="../media/bottom19.jpg"/>
</Relationships>

</file>

<file path=ppt/slides/_rels/slide1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01.jpg"/>
  <Relationship Id="rId3" Type="http://schemas.openxmlformats.org/officeDocument/2006/relationships/image" Target="../media/bottom202.jpg"/>
</Relationships>

</file>

<file path=ppt/slides/_rels/slide1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03.jpg"/>
  <Relationship Id="rId3" Type="http://schemas.openxmlformats.org/officeDocument/2006/relationships/image" Target="../media/bottom204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0.jpg"/>
  <Relationship Id="rId3" Type="http://schemas.openxmlformats.org/officeDocument/2006/relationships/image" Target="../media/bottom21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erdao22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3.jpg"/>
  <Relationship Id="rId3" Type="http://schemas.openxmlformats.org/officeDocument/2006/relationships/image" Target="../media/bottom24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5.jpg"/>
  <Relationship Id="rId3" Type="http://schemas.openxmlformats.org/officeDocument/2006/relationships/image" Target="../media/bottom26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7.jpg"/>
  <Relationship Id="rId3" Type="http://schemas.openxmlformats.org/officeDocument/2006/relationships/image" Target="../media/bottom28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9.jpg"/>
  <Relationship Id="rId3" Type="http://schemas.openxmlformats.org/officeDocument/2006/relationships/image" Target="../media/bottom30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1.jpg"/>
  <Relationship Id="rId3" Type="http://schemas.openxmlformats.org/officeDocument/2006/relationships/image" Target="../media/bottom32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erdao33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inicial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4.jpg"/>
  <Relationship Id="rId3" Type="http://schemas.openxmlformats.org/officeDocument/2006/relationships/image" Target="../media/bottom35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6.jpg"/>
  <Relationship Id="rId3" Type="http://schemas.openxmlformats.org/officeDocument/2006/relationships/image" Target="../media/bottom37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8.jpg"/>
  <Relationship Id="rId3" Type="http://schemas.openxmlformats.org/officeDocument/2006/relationships/image" Target="../media/bottom39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0.jpg"/>
  <Relationship Id="rId3" Type="http://schemas.openxmlformats.org/officeDocument/2006/relationships/image" Target="../media/bottom41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gloria42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3.jpg"/>
  <Relationship Id="rId3" Type="http://schemas.openxmlformats.org/officeDocument/2006/relationships/image" Target="../media/bottom44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5.jpg"/>
  <Relationship Id="rId3" Type="http://schemas.openxmlformats.org/officeDocument/2006/relationships/image" Target="../media/bottom46.jp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7.jpg"/>
  <Relationship Id="rId3" Type="http://schemas.openxmlformats.org/officeDocument/2006/relationships/image" Target="../media/bottom48.jp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9.jpg"/>
  <Relationship Id="rId3" Type="http://schemas.openxmlformats.org/officeDocument/2006/relationships/image" Target="../media/bottom50.jpg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1.jpg"/>
  <Relationship Id="rId3" Type="http://schemas.openxmlformats.org/officeDocument/2006/relationships/image" Target="../media/bottom52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.jpg"/>
  <Relationship Id="rId3" Type="http://schemas.openxmlformats.org/officeDocument/2006/relationships/image" Target="../media/bottom4.jpg"/>
</Relationships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3.jpg"/>
  <Relationship Id="rId3" Type="http://schemas.openxmlformats.org/officeDocument/2006/relationships/image" Target="../media/bottom54.jpg"/>
</Relationships>

</file>

<file path=ppt/slides/_rels/slide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lmo55.jpg"/>
</Relationships>

</file>

<file path=ppt/slides/_rels/slide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6.jpg"/>
  <Relationship Id="rId3" Type="http://schemas.openxmlformats.org/officeDocument/2006/relationships/image" Target="../media/bottom57.jpg"/>
</Relationships>

</file>

<file path=ppt/slides/_rels/slide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8.jpg"/>
  <Relationship Id="rId3" Type="http://schemas.openxmlformats.org/officeDocument/2006/relationships/image" Target="../media/bottom59.jpg"/>
</Relationships>

</file>

<file path=ppt/slides/_rels/slide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0.jpg"/>
  <Relationship Id="rId3" Type="http://schemas.openxmlformats.org/officeDocument/2006/relationships/image" Target="../media/bottom61.jpg"/>
</Relationships>

</file>

<file path=ppt/slides/_rels/slide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2.jpg"/>
  <Relationship Id="rId3" Type="http://schemas.openxmlformats.org/officeDocument/2006/relationships/image" Target="../media/bottom63.jpg"/>
</Relationships>

</file>

<file path=ppt/slides/_rels/slide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4.jpg"/>
  <Relationship Id="rId3" Type="http://schemas.openxmlformats.org/officeDocument/2006/relationships/image" Target="../media/bottom65.jpg"/>
</Relationships>

</file>

<file path=ppt/slides/_rels/slide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6.jpg"/>
  <Relationship Id="rId3" Type="http://schemas.openxmlformats.org/officeDocument/2006/relationships/image" Target="../media/bottom67.jpg"/>
</Relationships>

</file>

<file path=ppt/slides/_rels/slide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8.jpg"/>
  <Relationship Id="rId3" Type="http://schemas.openxmlformats.org/officeDocument/2006/relationships/image" Target="../media/bottom69.jpg"/>
</Relationships>

</file>

<file path=ppt/slides/_rels/slide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0.jpg"/>
  <Relationship Id="rId3" Type="http://schemas.openxmlformats.org/officeDocument/2006/relationships/image" Target="../media/bottom71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.jpg"/>
  <Relationship Id="rId3" Type="http://schemas.openxmlformats.org/officeDocument/2006/relationships/image" Target="../media/bottom6.jpg"/>
</Relationships>

</file>

<file path=ppt/slides/_rels/slide4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2.jpg"/>
  <Relationship Id="rId3" Type="http://schemas.openxmlformats.org/officeDocument/2006/relationships/image" Target="../media/bottom73.jpg"/>
</Relationships>

</file>

<file path=ppt/slides/_rels/slide4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4.jpg"/>
  <Relationship Id="rId3" Type="http://schemas.openxmlformats.org/officeDocument/2006/relationships/image" Target="../media/bottom75.jpg"/>
</Relationships>

</file>

<file path=ppt/slides/_rels/slide4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6.jpg"/>
  <Relationship Id="rId3" Type="http://schemas.openxmlformats.org/officeDocument/2006/relationships/image" Target="../media/bottom77.jpg"/>
</Relationships>

</file>

<file path=ppt/slides/_rels/slide4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especial78.jpg"/>
</Relationships>

</file>

<file path=ppt/slides/_rels/slide4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9.jpg"/>
  <Relationship Id="rId3" Type="http://schemas.openxmlformats.org/officeDocument/2006/relationships/image" Target="../media/bottom80.jpg"/>
</Relationships>

</file>

<file path=ppt/slides/_rels/slide4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1.jpg"/>
  <Relationship Id="rId3" Type="http://schemas.openxmlformats.org/officeDocument/2006/relationships/image" Target="../media/bottom82.jpg"/>
</Relationships>

</file>

<file path=ppt/slides/_rels/slide4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3.jpg"/>
  <Relationship Id="rId3" Type="http://schemas.openxmlformats.org/officeDocument/2006/relationships/image" Target="../media/bottom84.jpg"/>
</Relationships>

</file>

<file path=ppt/slides/_rels/slide4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5.jpg"/>
  <Relationship Id="rId3" Type="http://schemas.openxmlformats.org/officeDocument/2006/relationships/image" Target="../media/bottom86.jpg"/>
</Relationships>

</file>

<file path=ppt/slides/_rels/slide4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7.jpg"/>
  <Relationship Id="rId3" Type="http://schemas.openxmlformats.org/officeDocument/2006/relationships/image" Target="../media/bottom88.jpg"/>
</Relationships>

</file>

<file path=ppt/slides/_rels/slide4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clamacao_ao_evangelho89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.jpg"/>
  <Relationship Id="rId3" Type="http://schemas.openxmlformats.org/officeDocument/2006/relationships/image" Target="../media/bottom8.jpg"/>
</Relationships>

</file>

<file path=ppt/slides/_rels/slide5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0.jpg"/>
  <Relationship Id="rId3" Type="http://schemas.openxmlformats.org/officeDocument/2006/relationships/image" Target="../media/bottom91.jpg"/>
</Relationships>

</file>

<file path=ppt/slides/_rels/slide5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2.jpg"/>
  <Relationship Id="rId3" Type="http://schemas.openxmlformats.org/officeDocument/2006/relationships/image" Target="../media/bottom93.jpg"/>
</Relationships>

</file>

<file path=ppt/slides/_rels/slide5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4.jpg"/>
  <Relationship Id="rId3" Type="http://schemas.openxmlformats.org/officeDocument/2006/relationships/image" Target="../media/bottom95.jpg"/>
</Relationships>

</file>

<file path=ppt/slides/_rels/slide5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6.jpg"/>
  <Relationship Id="rId3" Type="http://schemas.openxmlformats.org/officeDocument/2006/relationships/image" Target="../media/bottom97.jpg"/>
</Relationships>

</file>

<file path=ppt/slides/_rels/slide5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ofertorio98.jpg"/>
</Relationships>

</file>

<file path=ppt/slides/_rels/slide5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9.jpg"/>
  <Relationship Id="rId3" Type="http://schemas.openxmlformats.org/officeDocument/2006/relationships/image" Target="../media/bottom100.jpg"/>
</Relationships>

</file>

<file path=ppt/slides/_rels/slide5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1.jpg"/>
  <Relationship Id="rId3" Type="http://schemas.openxmlformats.org/officeDocument/2006/relationships/image" Target="../media/bottom102.jpg"/>
</Relationships>

</file>

<file path=ppt/slides/_rels/slide5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3.jpg"/>
  <Relationship Id="rId3" Type="http://schemas.openxmlformats.org/officeDocument/2006/relationships/image" Target="../media/bottom104.jpg"/>
</Relationships>

</file>

<file path=ppt/slides/_rels/slide5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5.jpg"/>
  <Relationship Id="rId3" Type="http://schemas.openxmlformats.org/officeDocument/2006/relationships/image" Target="../media/bottom106.jpg"/>
</Relationships>

</file>

<file path=ppt/slides/_rels/slide5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7.jpg"/>
  <Relationship Id="rId3" Type="http://schemas.openxmlformats.org/officeDocument/2006/relationships/image" Target="../media/bottom108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.jpg"/>
  <Relationship Id="rId3" Type="http://schemas.openxmlformats.org/officeDocument/2006/relationships/image" Target="../media/bottom10.jpg"/>
</Relationships>

</file>

<file path=ppt/slides/_rels/slide6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nto109.jpg"/>
</Relationships>

</file>

<file path=ppt/slides/_rels/slide6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0.jpg"/>
  <Relationship Id="rId3" Type="http://schemas.openxmlformats.org/officeDocument/2006/relationships/image" Target="../media/bottom111.jpg"/>
</Relationships>

</file>

<file path=ppt/slides/_rels/slide6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2.jpg"/>
  <Relationship Id="rId3" Type="http://schemas.openxmlformats.org/officeDocument/2006/relationships/image" Target="../media/bottom113.jpg"/>
</Relationships>

</file>

<file path=ppt/slides/_rels/slide6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4.jpg"/>
  <Relationship Id="rId3" Type="http://schemas.openxmlformats.org/officeDocument/2006/relationships/image" Target="../media/bottom115.jpg"/>
</Relationships>

</file>

<file path=ppt/slides/_rels/slide6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nto116.jpg"/>
</Relationships>

</file>

<file path=ppt/slides/_rels/slide6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7.jpg"/>
  <Relationship Id="rId3" Type="http://schemas.openxmlformats.org/officeDocument/2006/relationships/image" Target="../media/bottom118.jpg"/>
</Relationships>

</file>

<file path=ppt/slides/_rels/slide6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9.jpg"/>
  <Relationship Id="rId3" Type="http://schemas.openxmlformats.org/officeDocument/2006/relationships/image" Target="../media/bottom120.jpg"/>
</Relationships>

</file>

<file path=ppt/slides/_rels/slide6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1.jpg"/>
  <Relationship Id="rId3" Type="http://schemas.openxmlformats.org/officeDocument/2006/relationships/image" Target="../media/bottom122.jpg"/>
</Relationships>

</file>

<file path=ppt/slides/_rels/slide6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3.jpg"/>
  <Relationship Id="rId3" Type="http://schemas.openxmlformats.org/officeDocument/2006/relationships/image" Target="../media/bottom124.jpg"/>
</Relationships>

</file>

<file path=ppt/slides/_rels/slide6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5.jpg"/>
  <Relationship Id="rId3" Type="http://schemas.openxmlformats.org/officeDocument/2006/relationships/image" Target="../media/bottom126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.jpg"/>
  <Relationship Id="rId3" Type="http://schemas.openxmlformats.org/officeDocument/2006/relationships/image" Target="../media/bottom12.jpg"/>
</Relationships>

</file>

<file path=ppt/slides/_rels/slide7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7.jpg"/>
  <Relationship Id="rId3" Type="http://schemas.openxmlformats.org/officeDocument/2006/relationships/image" Target="../media/bottom128.jpg"/>
</Relationships>

</file>

<file path=ppt/slides/_rels/slide7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9.jpg"/>
  <Relationship Id="rId3" Type="http://schemas.openxmlformats.org/officeDocument/2006/relationships/image" Target="../media/bottom130.jpg"/>
</Relationships>

</file>

<file path=ppt/slides/_rels/slide7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31.jpg"/>
  <Relationship Id="rId3" Type="http://schemas.openxmlformats.org/officeDocument/2006/relationships/image" Target="../media/bottom132.jpg"/>
</Relationships>

</file>

<file path=ppt/slides/_rels/slide7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rdeiro133.jpg"/>
</Relationships>

</file>

<file path=ppt/slides/_rels/slide7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34.jpg"/>
  <Relationship Id="rId3" Type="http://schemas.openxmlformats.org/officeDocument/2006/relationships/image" Target="../media/bottom135.jpg"/>
</Relationships>

</file>

<file path=ppt/slides/_rels/slide7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36.jpg"/>
  <Relationship Id="rId3" Type="http://schemas.openxmlformats.org/officeDocument/2006/relationships/image" Target="../media/bottom137.jpg"/>
</Relationships>

</file>

<file path=ppt/slides/_rels/slide7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munhao138.jpg"/>
</Relationships>

</file>

<file path=ppt/slides/_rels/slide7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39.jpg"/>
  <Relationship Id="rId3" Type="http://schemas.openxmlformats.org/officeDocument/2006/relationships/image" Target="../media/bottom140.jpg"/>
</Relationships>

</file>

<file path=ppt/slides/_rels/slide7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41.jpg"/>
  <Relationship Id="rId3" Type="http://schemas.openxmlformats.org/officeDocument/2006/relationships/image" Target="../media/bottom142.jpg"/>
</Relationships>

</file>

<file path=ppt/slides/_rels/slide7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43.jpg"/>
  <Relationship Id="rId3" Type="http://schemas.openxmlformats.org/officeDocument/2006/relationships/image" Target="../media/bottom144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inicial13.jpg"/>
</Relationships>

</file>

<file path=ppt/slides/_rels/slide8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45.jpg"/>
  <Relationship Id="rId3" Type="http://schemas.openxmlformats.org/officeDocument/2006/relationships/image" Target="../media/bottom146.jpg"/>
</Relationships>

</file>

<file path=ppt/slides/_rels/slide8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47.jpg"/>
  <Relationship Id="rId3" Type="http://schemas.openxmlformats.org/officeDocument/2006/relationships/image" Target="../media/bottom148.jpg"/>
</Relationships>

</file>

<file path=ppt/slides/_rels/slide8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49.jpg"/>
  <Relationship Id="rId3" Type="http://schemas.openxmlformats.org/officeDocument/2006/relationships/image" Target="../media/bottom150.jpg"/>
</Relationships>

</file>

<file path=ppt/slides/_rels/slide8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51.jpg"/>
  <Relationship Id="rId3" Type="http://schemas.openxmlformats.org/officeDocument/2006/relationships/image" Target="../media/bottom152.jpg"/>
</Relationships>

</file>

<file path=ppt/slides/_rels/slide8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53.jpg"/>
  <Relationship Id="rId3" Type="http://schemas.openxmlformats.org/officeDocument/2006/relationships/image" Target="../media/bottom154.jpg"/>
</Relationships>

</file>

<file path=ppt/slides/_rels/slide8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munhao155.jpg"/>
</Relationships>

</file>

<file path=ppt/slides/_rels/slide8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56.jpg"/>
  <Relationship Id="rId3" Type="http://schemas.openxmlformats.org/officeDocument/2006/relationships/image" Target="../media/bottom157.jpg"/>
</Relationships>

</file>

<file path=ppt/slides/_rels/slide8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58.jpg"/>
  <Relationship Id="rId3" Type="http://schemas.openxmlformats.org/officeDocument/2006/relationships/image" Target="../media/bottom159.jpg"/>
</Relationships>

</file>

<file path=ppt/slides/_rels/slide8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60.jpg"/>
  <Relationship Id="rId3" Type="http://schemas.openxmlformats.org/officeDocument/2006/relationships/image" Target="../media/bottom161.jpg"/>
</Relationships>

</file>

<file path=ppt/slides/_rels/slide8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62.jpg"/>
  <Relationship Id="rId3" Type="http://schemas.openxmlformats.org/officeDocument/2006/relationships/image" Target="../media/bottom163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4.jpg"/>
  <Relationship Id="rId3" Type="http://schemas.openxmlformats.org/officeDocument/2006/relationships/image" Target="../media/bottom15.jpg"/>
</Relationships>

</file>

<file path=ppt/slides/_rels/slide9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64.jpg"/>
  <Relationship Id="rId3" Type="http://schemas.openxmlformats.org/officeDocument/2006/relationships/image" Target="../media/bottom165.jpg"/>
</Relationships>

</file>

<file path=ppt/slides/_rels/slide9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66.jpg"/>
  <Relationship Id="rId3" Type="http://schemas.openxmlformats.org/officeDocument/2006/relationships/image" Target="../media/bottom167.jpg"/>
</Relationships>

</file>

<file path=ppt/slides/_rels/slide9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68.jpg"/>
  <Relationship Id="rId3" Type="http://schemas.openxmlformats.org/officeDocument/2006/relationships/image" Target="../media/bottom169.jpg"/>
</Relationships>

</file>

<file path=ppt/slides/_rels/slide9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munhao170.jpg"/>
</Relationships>

</file>

<file path=ppt/slides/_rels/slide9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71.jpg"/>
  <Relationship Id="rId3" Type="http://schemas.openxmlformats.org/officeDocument/2006/relationships/image" Target="../media/bottom172.jpg"/>
</Relationships>

</file>

<file path=ppt/slides/_rels/slide9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73.jpg"/>
  <Relationship Id="rId3" Type="http://schemas.openxmlformats.org/officeDocument/2006/relationships/image" Target="../media/bottom174.jpg"/>
</Relationships>

</file>

<file path=ppt/slides/_rels/slide9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final175.jpg"/>
</Relationships>

</file>

<file path=ppt/slides/_rels/slide9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76.jpg"/>
  <Relationship Id="rId3" Type="http://schemas.openxmlformats.org/officeDocument/2006/relationships/image" Target="../media/bottom177.jpg"/>
</Relationships>

</file>

<file path=ppt/slides/_rels/slide9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78.jpg"/>
  <Relationship Id="rId3" Type="http://schemas.openxmlformats.org/officeDocument/2006/relationships/image" Target="../media/bottom179.jpg"/>
</Relationships>

</file>

<file path=ppt/slides/_rels/slide9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80.jpg"/>
  <Relationship Id="rId3" Type="http://schemas.openxmlformats.org/officeDocument/2006/relationships/image" Target="../media/bottom181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847725" y="-190500"/>
          <a:ext cx="9991725" cy="5905500"/>
          <a:chOff x="-847725" y="-190500"/>
          <a:chExt cx="9991725" cy="59055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7725" y="-190500"/>
            <a:ext cx="10839450" cy="6096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FF">
                    <a:alpha val="100000"/>
                  </a:srgbClr>
                </a:solidFill>
                <a:latin typeface="Calibri"/>
              </a:rPr>
              <a:t><![CDATA[Solenidade de Pentecostes
08/06/2025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frão:
1. Ninguém pára esse
vento passando, ninguém
vê, e ele sopra onde quer.
Força igual têm o
Espírito quando faz
a Igreja de Cristo crescer.
]]>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errama o teu amor aqui
Derrama o teu amor aqui
Faz chover sobre nós Água Viva
Derrama o teu amor aqui
Derrama o teu amor aqui
Faz chover sobre nós Água Viva
Derrama o teu amor aqui
Derrama o teu amor aqui]]>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Faz chover sobre nós Água Viva
Derrama o teu amor aqui
Derrama o teu amor aqui
Faz chover sobre nós Água Viva
]]>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Uma Igreja renovada
Povo santo reunido
Famílias restauradas
Pelo poder do Teu Espírito
Derrama o Teu amor aqui!
]]>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errama o teu amor aqui
Derrama o teu amor aqui
Faz chover sobre nós Água Viva
Derrama o teu amor aqui
Derrama o teu amor aqui
Faz chover sobre nós Água Viva
Derrama o teu amor aqui
Derrama o teu amor aqui]]>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Faz chover sobre nós Água Viva
Derrama o teu amor aqui
Derrama o teu amor aqui
Faz chover sobre nós Água Viva
Derrama o teu amor aqui
Derrama o teu amor aqui
Faz chover sobre nós Água Viva
Derrama o teu amor aqui]]>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errama o teu amor aqui
Faz chover sobre nós
Água Viva Sobre nós!
]]>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Final]]>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nviai Teu santo espírito, Senhor
E renovai a face da Terra
Enviai Teu santo espírito, Senhor
E renovai a face da Terra
]]>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em, espírito de amor
Recriar o que o mundo destruiu
Reavivar em nós o primeiro amor
]]>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mo em Pentecostes
Vem viver em nós
Nos unindo a criação
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2. Feita de homens
a Igreja é divina,/
pois o Espírito Santo
a conduz/ Como um fogo
que aquece e ilumina/
que é pureza, que
é vida, que é luz.
]]>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nviai Teu santo espírito, Senhor
E renovai a face da Terra
Enviai Teu santo espírito, Senhor
E renovai a face da Terra
]]>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nviai Teu santo espírito, Senhor
E renovai a face da Terra
Enviai Teu santo espírito, Senhor
E renovai a face da Terra
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3. Quando o Espírito
espalma suas graças,/
faz dos povos um só coração:/
cresce a Igreja onde
todas as raças/ um
só Deus, um só Pai louvarão.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Perdão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, que viestes
salvar os corações
Arrependi - dos.
Tende piedade de nó.
Tende piedade de nós
Misericórdia, Misericórdia Senhor
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h! Cristo, que viestes chamar os
pecadores de coração contri - to.
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Tende piedade de nós
Tende piedade de nós
Misericórdia, Oh!
Cristo misericórdia.
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, que intercedeis
por nós junto do
Pai das misericór - dias.
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Tende piedade de nós
Tende piedade de nós
Misericórdia, Misericórdia Senhor
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Perdão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Inicial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Batiza-me senhor no teu espírito
Pois minh alma sedenta está. (2x)
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em oh! água viva , oh! água pura
Fecundar meu coração.
Vem oh! água viva , oh! água pura
Transformar meu coração. (2x)
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ura-me senhor no teu espírito...
Pois meu coração ferido está.
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em oh! água viva , oh! água pura
Fecundar meu coração.
Vem oh! água viva , oh! água pura
Transformar meu coração. (2x)
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Glória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ria a Deus nas alturas
E paz na terra aos
homens por Ele amados.
Senhor Deus, Rei dos
céus, Deus Pai todo poderoso:
Nós vos louva...mos,
Nós vos bendize...mos,
Nós vos adora...mos,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ós vos glorifica...mos,
Nós vos damos graças,
por vossa imensa glória.
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 Jesus Cristo,
Filho Unigênito,
Senhor Deus, Cordeiro
de Deus, Filho de Deus Pai:
Vós que tirais o pecado do mundo,
Tende piedade de nós;
Vós que tirais o pecado do mundo,
Acolhei a nossa súplica;]]>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ós que estais à direita do Pai,
Tende piedade de nós.
]]>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ó vós sois o San...to;
Só vós, o Senho...or;
Só vós, o Altíssimo,
Jesus Cristo;
Com o Espírito Santo,
Na glória de Deus Pai. Amém!
Na glória de Deus Pai. Amém!
Na glória de Deus Pai. Amém!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nviai Teu santo espírito, Senhor
E renovai a face da Terra
Enviai Teu santo espírito, Senhor
E renovai a face da Terra
]]>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a glória de Deus Pai. Amém!
]]>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lmo]]>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nviai o Vosso Espírito
Senhor, e da terra toda face renovai
Enviai o Vosso Espírito
Senhor, e da terra toda face renovai
]]>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Bendize ó minh'alma ao Senhor
Ó meu Deus e meu Senhor
como sois grande
De majestade e esplendor
Vos revestis
E de luz os envolveis como num manto
]]>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nviai o Vosso Espírito
Senhor, e da terra toda face renovai
Enviai o Vosso Espírito
Senhor, e da terra toda face renovai
]]>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 terra Vós firmastes em suas bases
Ficará firme pelos séculos sem fim
Os mares a cobriam como um manto
E as águas envolviam as montanhas
]]>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nviai o Vosso Espírito
Senhor, e da terra toda face renovai
Enviai o Vosso Espírito
Senhor, e da terra toda face renovai
]]>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Fazeis brotar em meio
aos vales as nascentes
Que passam serpeando
entre as montanhas
As suas margem vem
morar os passarinhos
Entre os ramos eles
erguem o seu canto]]>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nviai o Vosso Espírito
Senhor, e da terra toda face renovai
Enviai o Vosso Espírito
Senhor, e da terra toda face renovai
]]>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e Vossa casa as montanhas irrigais
Com Vossos frutos saciais
a terra inteira
Fazeis crescer os verde
pastos para o gado
E as plantas que são
úteis para o homem
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em, espírito de amor
Recriar o que o mundo destruiu
Reavivar em nós o primeiro amor
]]>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nviai o Vosso Espírito
Senhor, e da terra toda face renovai
Enviai o Vosso Espírito
Senhor, e da terra toda face renovai
]]>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Quão numerosas ó
Senhor são vossas obras
E que sabedoria em todas elas
Encheu-se a terra com
as Vossas criaturas
Bendize a minha'alma ao Senhor
]]>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nviai o Vosso Espírito
Senhor, e da terra toda face renovai
Enviai o Vosso Espírito
Senhor, e da terra toda face renovai
]]>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Especial]]>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1. Espírito de Deus,
enviai dos céus. Um
raio de luz, um raio de luz
Vinde, Pai dos pobres,
dai aos orações.
Vossos sete dons, Vossos sete dons
]]>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2. Consolo que acalma,
hóspede da alma. Doce
alívio, vinde. Doce alívio, vinde.
No labor, descanso.
Na aflição, remanso.
No calor, aragem. No calor, aragem
]]>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3. Ao sujo, lavai,
ao seco, regai. Curai
o doente, curai o doente.
Dobrai o que é duro,
guiai no escuro o frio,
aquecei. O frio, aquecei
]]>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4. Enchei, luz bendita,
chama que crepita.
O íntimo de nós,
o íntimo de nós.
Sem a luz que acode,
nada o homem pode.
Nenhum bem há nele.
Nenhum bem há nele]]>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5. Dai à Vossa igreja,
que espera e deseja.
Vossos sete dons. Vossos sete dons.
Dai em prêmio ao forte
uma santa morte. Alegria
eterna. Alegria eterna
Amém
Amém]]>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Aclamação ao Evangelho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mo em Pentecostes
Vem viver em nós
Nos unindo a criação
]]>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leluia, aleluia, aleluia,
ale_luuu_ia
Aleluia, aleluia, aleluia,
ale_luuu_ia
]]>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homem não vive somente de pão.
Mas de toda palavra da boca de Deus
Os preceitos do Senhor são precisos
Alegria ao coração
]]>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leluia, aleluia, aleluia,
ale_luuu_ia
Aleluia, aleluia, aleluia,
ale_luuu_ia
]]>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homem não vive somente de pão.
Mas de toda palavra da boca de Deus
Os preceitos do Senhor são precisos
Alegria ao coração
]]>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Ofertório]]>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rimeira Parte 2x:
Venho senhor minha
vida oferecer, como
oferta de amor e sacrifício
Quero a minha vida
a ti entregar como
oferta viva em teu altar
]]>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ro 2x:
Pois pra te adorar
Foi que eu nasci
Cumpra em mim
O teu querer
Faça o que está em teu coração
E que a cada dia eu
queira mais e mais]]>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star ao teu lado senhor
]]>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 que a cada dia eu
queira mais e mais
estar ao teu lado senhor
Estar ao teu lado
]]>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star ao teu lado senhor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nviai Teu santo espírito, Senhor
E renovai a face da Terra
Enviai Teu santo espírito, Senhor
E renovai a face da Terra
]]>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nto]]>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o, Santo, Santo
Senhor Deus do universo
Senhor Deus do universo
]]>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céu e a terra proclamam
vossa glória
Hosa.....na nas alturas
Bendito o que vem em nome do Senhor
Hosa.....na nas alturas
]]>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o, Santo, Santo
Senhor Deus do universo
Senhor Deus do universo
Santo
]]>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nto]]>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ificai e reuni o vosso povo.
Fazei de nós um só
corpo e um só espírito.
]]>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doramus, Adoramus,
Adoramus Te (Adoramus)
Adoramus, Adoramus,
Adoramus Te, Domine.
]]>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is o mistério da fé!
Anunciamos, Senhor, a Vossa morte
E proclamamos a Vossa ressurreição
Vinde, Senhor Jesu-------us!
]]>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or Cristo, com Cristo, em Cristo
Na unidade do Espírito Santo.
Toda honra, toda glória
agora e para sempre...
]]>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...mém! A--a--a...amém!
A--a--a...amém! Amém!
A...mém! A--a--a...amém!
A--a--a...amém! Amém!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nviai Teu santo espírito, Senhor
E renovai a face da Terra
Enviai Teu santo espírito, Senhor
E renovai a face da Terra
]]>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...gnus Dei (agnus Dei)
qui tollis peccata mun...di
miserere no...bis
]]>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...gnus Dei (agnus Dei)
qui tollis peccata mun...di
miserere no...bis
]]>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...gnus Dei (agnus Dei)
qui tollis peccata mun...di
dona nobis pa...cem.
Dona nobis pa...cem!
Dona no...bis pa...cem!
]]>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rdeiro]]>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rdeiro de Deus que
tirais o pecado do mundo
Tende piedade, piedade de nós
Cordeiro de Deus que
tirais o pecado do mundo
Tende piedade, piedade de nós
Cordeiro de Deus que
tirais o pecado do mundo]]>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ai-nos a paz, a vossa paz
]]>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munhão]]>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antar a beleza da
vida, presente do amor sem igual
Missão do Teu povo
escolhido! Senhor,
vem livrar-nos do mal
]]>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em dar-nos Teu Filho,
Senhor, sustento no pão e no vinho
E a força do Espírito
Saaanto. Unindo Teu povo a caminho
]]>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Falar do Teu filho
às nações, vivendo como Ele viveu
Missão do Teu povo
escolhido, Senhor,
vem cuidar do que é Teu
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Inicial]]>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iver o perdão sem
medida, servir sem jamais condenar
Missão do Teu povo
escolhido, Senhor, vem conosco ficar
]]>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rguer os que estão
humilhados, doar-se
aos pequenos, aos pobres
Missão do Teu povo
escolhido, Senhor,
nossas forças redobre
]]>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Buscar a verdade, a
justiça, nas trevas
brilhar como a luz
Missão do Teu povo
escolhido, Senhor nossos
passos conduz
]]>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ndar os caminhos do
mundo, plantando Teu Reino de paz
Missão do Teu povo
escolhido, Senhor,
nossos passos refaz
]]>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Fazer deste mundo um
só povo, fraterno,
a serviço da vida
Missão do Teu povo
escolhido, Senhor,
vem nutrir nossa lida
]]>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munhão]]>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inde, ó Espírito
Santo, enchei os corações
dos vossos fiéis.
Vinde, ó Espírito
Santo, enchei os corações
dos vossos fiéis.
]]>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cendei neles o fogo
do vosso amor, enviai
o vosso Espírito,
E tudo será criado
e renovareis a face
da terra. (..a face da terra)
]]>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cendei neles o fogo
do vosso amor, enviai
o vosso Espírito,
E tudo será criado
e renovareis a face
da terra. (..a face da terra)
]]>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oce, doce Espírito
Santo, exemplo quero
ser da mãe do meu senhor.
Doce, doce Espírito
Santo, fazei também
de mim, morada do senhor.
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staremos aqui reunidos
como estavam em Jerusalém.
Pois só quando vivemos
unidos é que o Espírito
Santo nos vem.
]]>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mo um sacrário vivo
levando o amor, revelando
coisas que eu não
sei, mistérios do
grande autor, se eu
conhecer, por nada eu trocarei.
]]>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mo um sacrário vivo
levando o amor, revelando
coisas que eu não
sei, mistérios do
grande autor, se eu
conhecer, por nada eu trocarei.
]]>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 eu conhecer por nada eu trocarei.
Se eu conhecer por nada eu trocarei.
]]>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munhão]]>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Quero mergulhar nas profundezas
Do espírito de Deus
E descobrir suas riquezas
Em meu coração
]]>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É tão lindo
Tão simples
Brisa leve, tão suave,
doce espírito
Santo de Deus
Tão suave, brisa leve,
doce espírito
Santo de Deus]]>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Final]]>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, eu quero obedecer a Tua voz
Derrama o Teu Espírito
(uh, uh) sobre todos nós
Senhor, eu quero mergulhar,
me comprometer
Entrar na intimida----de
do Teu coração
Derrama em nós Tua unção]]>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errama o teu amor aqui
Derrama o teu amor aqui
Faz chover sobre nós Água Viva
Derrama o teu amor aqui
Derrama o teu amor aqui
Faz chover sobre nós Água Viva
]]>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, eu quero obedecer a Tua voz
Derrama o Teu Espírito
(uh, uh) sobre todos nós
Senhor, eu quero mergulhar,
me comprometer
Entrar na intimida----de
do Teu coração
Derrama em nós Tua unção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5">
  <a:themeElements>
    <a:clrScheme name="Theme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111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2026-06-05T21:23:24Z</dcterms:created>
  <dcterms:modified xsi:type="dcterms:W3CDTF">2026-06-05T21:23:24Z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