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resentação do Senhor
02/02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luz que nos
abris de deus pai as profundezas
Na mansão da luz eterna
vos cantemos as grandeza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Anjou no céu
Cantam, todos, seu amor
E, na terra, homens de paz
Deus merece o louvor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
Adoramos, bendizemos
Damos glória ao vosso nome
Vossos dons agradecemos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anjos no céu
Cantam, todos, seu amor
E, na terra, homens de paz
Deus merece o louvor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, Jesus Cristo
Unigênito do Pai
Vós, de Deus, Cordeiro Santo
Nossas culpas perdoai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anjos no céu
Cantam, todos, seu amor
E, na terra, homens de paz
Deus merece o louvor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que estais junto do Pai
Como nosso intercessor
Acolhei nossos pedidos
Atendei nosso clamo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anjos no céu
Cantam, todos, seu amor
E, na terra, homens de paz
Deus merece o louvor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
O Altíssimo, o Senhor
Com o Espírito Divino
De Deus Pai no esplendo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anjos no céu
Cantam, todos, seu amor
E, na terra, homens de paz
Deus merece o louvo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que o coro dos profetas,
celebrou em profecia
Pela ação do Santo
Espírito, realiza-se em Maria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rei da Glória é
o Senhor onipotente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"Ó portas, levantai
vossos frontões!
Elevai-vos bem mais
alto, antigas portas,
a fim de que o Rei
da glória possa entrar!"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Dizei-nos: "Quem
é este Rei da glória?"
"É o Senhor, o valoroso,
o onipotente,
o Senhor, o poderoso nas batalhas!"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"Ó portas, levantai
vossos frontões!
Elevai-vos bem mais
alto, antigas portas,
a fim de que o Rei
da glória possa entrar!"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Dizei-nos: "Quem
é este Rei da glória?"
"O Rei da glória é
o Senhor onipotente,
o Rei da glória é
o Senhor Deus do universo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parai o caminho
do Senhor, endireitai suas veredas.
toda a carne há de
ver a salvação do Nosso Deus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Vós sois a luz
do mundo, a todos aclarai
Afugentando as trevas,
ao Pai glorificai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 vossa luz é o
Cristo que dentro em vós está
Via, Verdade e Vida,
Ele vos guiará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Rompendo o jugo
iníquo, banindo a opressão
A vossa luz rebrilha
e as trevas fugirão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Ninguém a luz acende
deixando-a se esconder
Vossa luz ilumine,
faça a vida vencer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Senhor de todo o
mundo esta virgem concebeu
Deu a luz, e sempre
Virgem e fiel permaneceu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gora, meu Senhor,
Já posso descansar,
Já posso descansar.
Eu vi o teu amor
Na aurora despontar,
Na aurora despontar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mpriu-se a esperança
Que meu povo alimentou.
Meus olhos contemplaram
Tua luz que enfim brilhou.
E os povos sentirão
Que a história já mudou.
E os povos sentirão
Que a história já mudou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povo alimentava
Um sonho feito de oração
Que um dia nos darias
Teu ungido e nosso irmão
Presente já se faz
tua libertação.
Presente já se faz
tua libertaçã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panheira Maria,
perfeita harmonia entre nós e o Pai
modelo dos consagrados,
nosso sim ao chamado
do Senhor confirmai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ercessora Maria
perfeita harmonia,
entre nós e o Pai,
justiça dos explorados,
combate o pecado, torna
os homens iguais.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ansformadora Maria,
perfeita harmonia,
entre nós e o Pai,
espelho de competência,
afasta a violência
enche o mundo de paz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eão, no templo,
exulta tendo aos braços o menino
Porque vê, com os
seus olhos o esperado o sol divino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 do rei eterno,
ouvi-nos acolhei do orante a prece
Vós que dais a clara
luz que no Filho resplandece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2026-08-05T01:50:25Z</dcterms:created>
  <dcterms:modified xsi:type="dcterms:W3CDTF">2026-08-05T01:50:25Z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