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presProps" Target="presProps.xml"/>
  <Relationship Id="rId93" Type="http://schemas.openxmlformats.org/officeDocument/2006/relationships/viewProps" Target="viewProps.xml"/>
  <Relationship Id="rId9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587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jpg"/>
  <Relationship Id="rId3" Type="http://schemas.openxmlformats.org/officeDocument/2006/relationships/image" Target="../media/bottom2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jpg"/>
  <Relationship Id="rId3" Type="http://schemas.openxmlformats.org/officeDocument/2006/relationships/image" Target="../media/bottom2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32.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jpg"/>
  <Relationship Id="rId3" Type="http://schemas.openxmlformats.org/officeDocument/2006/relationships/image" Target="../media/bottom34.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jpg"/>
  <Relationship Id="rId3" Type="http://schemas.openxmlformats.org/officeDocument/2006/relationships/image" Target="../media/bottom36.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3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5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5.jpg"/>
  <Relationship Id="rId3" Type="http://schemas.openxmlformats.org/officeDocument/2006/relationships/image" Target="../media/bottom56.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7.jpg"/>
  <Relationship Id="rId3" Type="http://schemas.openxmlformats.org/officeDocument/2006/relationships/image" Target="../media/bottom58.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61.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2.jpg"/>
  <Relationship Id="rId3" Type="http://schemas.openxmlformats.org/officeDocument/2006/relationships/image" Target="../media/bottom63.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4.jpg"/>
  <Relationship Id="rId3" Type="http://schemas.openxmlformats.org/officeDocument/2006/relationships/image" Target="../media/bottom6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6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9.jpg"/>
  <Relationship Id="rId3" Type="http://schemas.openxmlformats.org/officeDocument/2006/relationships/image" Target="../media/bottom7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1.jpg"/>
  <Relationship Id="rId3" Type="http://schemas.openxmlformats.org/officeDocument/2006/relationships/image" Target="../media/bottom72.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77.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2.jpg"/>
  <Relationship Id="rId3" Type="http://schemas.openxmlformats.org/officeDocument/2006/relationships/image" Target="../media/bottom83.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8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8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8.jpg"/>
  <Relationship Id="rId3" Type="http://schemas.openxmlformats.org/officeDocument/2006/relationships/image" Target="../media/bottom8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0.jpg"/>
  <Relationship Id="rId3" Type="http://schemas.openxmlformats.org/officeDocument/2006/relationships/image" Target="../media/bottom9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9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3.jpg"/>
  <Relationship Id="rId3" Type="http://schemas.openxmlformats.org/officeDocument/2006/relationships/image" Target="../media/bottom94.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5.jpg"/>
  <Relationship Id="rId3" Type="http://schemas.openxmlformats.org/officeDocument/2006/relationships/image" Target="../media/bottom96.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7.jpg"/>
  <Relationship Id="rId3" Type="http://schemas.openxmlformats.org/officeDocument/2006/relationships/image" Target="../media/bottom9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9.jpg"/>
  <Relationship Id="rId3" Type="http://schemas.openxmlformats.org/officeDocument/2006/relationships/image" Target="../media/bottom100.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5.jpg"/>
  <Relationship Id="rId3" Type="http://schemas.openxmlformats.org/officeDocument/2006/relationships/image" Target="../media/bottom106.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7.jpg"/>
  <Relationship Id="rId3" Type="http://schemas.openxmlformats.org/officeDocument/2006/relationships/image" Target="../media/bottom10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0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0.jpg"/>
  <Relationship Id="rId3" Type="http://schemas.openxmlformats.org/officeDocument/2006/relationships/image" Target="../media/bottom121.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22.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3.jpg"/>
  <Relationship Id="rId3" Type="http://schemas.openxmlformats.org/officeDocument/2006/relationships/image" Target="../media/bottom12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33.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4.jpg"/>
  <Relationship Id="rId3" Type="http://schemas.openxmlformats.org/officeDocument/2006/relationships/image" Target="../media/bottom13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6.jpg"/>
  <Relationship Id="rId3" Type="http://schemas.openxmlformats.org/officeDocument/2006/relationships/image" Target="../media/bottom137.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8.jpg"/>
  <Relationship Id="rId3" Type="http://schemas.openxmlformats.org/officeDocument/2006/relationships/image" Target="../media/bottom139.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0.jpg"/>
  <Relationship Id="rId3" Type="http://schemas.openxmlformats.org/officeDocument/2006/relationships/image" Target="../media/bottom141.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2.jpg"/>
  <Relationship Id="rId3" Type="http://schemas.openxmlformats.org/officeDocument/2006/relationships/image" Target="../media/bottom14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4.jpg"/>
  <Relationship Id="rId3" Type="http://schemas.openxmlformats.org/officeDocument/2006/relationships/image" Target="../media/bottom145.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6.jpg"/>
  <Relationship Id="rId3" Type="http://schemas.openxmlformats.org/officeDocument/2006/relationships/image" Target="../media/bottom14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8.jpg"/>
  <Relationship Id="rId3" Type="http://schemas.openxmlformats.org/officeDocument/2006/relationships/image" Target="../media/bottom149.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150.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1.jpg"/>
  <Relationship Id="rId3" Type="http://schemas.openxmlformats.org/officeDocument/2006/relationships/image" Target="../media/bottom152.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3.jpg"/>
  <Relationship Id="rId3" Type="http://schemas.openxmlformats.org/officeDocument/2006/relationships/image" Target="../media/bottom154.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5.jpg"/>
  <Relationship Id="rId3" Type="http://schemas.openxmlformats.org/officeDocument/2006/relationships/image" Target="../media/bottom15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7.jpg"/>
  <Relationship Id="rId3" Type="http://schemas.openxmlformats.org/officeDocument/2006/relationships/image" Target="../media/bottom158.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9.jpg"/>
  <Relationship Id="rId3" Type="http://schemas.openxmlformats.org/officeDocument/2006/relationships/image" Target="../media/bottom160.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1.jpg"/>
  <Relationship Id="rId3" Type="http://schemas.openxmlformats.org/officeDocument/2006/relationships/image" Target="../media/bottom162.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1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28º Domingo Comum - Nossa Senhora Aparecida
11/10/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Santa mãe Maria, nesta travessia
cubra-nos teu manto cor de anil.
Guarda nossa vida, mãe Aparecida,
santa padroeira do Brasi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A.........ve, Mari....a! (2x)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Com amor divino,
guarda os peregrinos
nesta caminhada para o alé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á-lhes companhia, pois também um
dia foste peregrina em Belé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Mulher peregrina, força feminina
a mais importante que existiu.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 justiça queres
que nossas mulheres
sejam construtoras do Brasi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Com seus passos lentos
enfrentando os ventos
quando sopram noutra direçã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da a mãe Igreja pede que tu sejas
companheira de libertaçã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have mercy
Christ have mercy
Lord have mercy, have mercy on u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Christe Eleison
Kyrie Eleis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oria, Gloria, in excelcis Deo
Glory to God in the highest,
and on earth peace
to people of good wil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e praise you, we bless you,
we adore you, we glorify you,
we give you thanks
for your great glor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God, Heavenly King,
O God, almighty Father.
Senhor Jesus Cristo,
Filho Unigenito,
Senhor Deus, Cordeiro
de Deus, Filho de Deus Pai:
Vós que tirais o pecado
do mundo, tende piedade de nó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tirais o pecado
do mundo, acolhei a nossa súplica;
Vós que estais à
direita do Pai, tende
piedade de nós.
For you alone are the Holy One;
you alone are the Lor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 alone are the Most
High, Jesus Chris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ith the Holy Spiri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glory of God, the Father.
Ame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va a mãe de Deus e nossa
Sem pecado concebida
Viva a Virgem Imaculad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enhor fez conhecer a salvação
E revelou sua justiça às naçõ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Cantai ao Senhor
Deus um canto novo,
porque ele fez prodígios!
Sua mão e o seu braço
forte e santo
alcançaram-lhe a vitóri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O Senhor fez conhecer
a salvação,
e às nações, sua justiça;
recordou o seu amor sempre fiel
pela casa de Israe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Os confins do universo
contemplaram
a salvação do nosso Deus.
Aclamai o Senhor Deus,
ó terra inteira,
alegrai-vos e exultai!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ALLELUIA! ALLELUIA!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r words, o Lord,
are spirit and life.
You have the words
of everlasting lif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r words, o Lord,
give joy to my heart.
Your teaching is light to my ey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não sou nada, e do pó nasci
Mas tu me amas e morreste por mim
Diante da cruz, só posso exclamar
Teu sou, teu s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qui estão vossos devotos
Cheios de fé incendida
De conforto e de esperança
Ó Senhora Aparecida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ma as minhas mãos, te peço
Toma meus lábios, te amo
Toma minha vida, ó pai teu sou
Teu sou, teu sou, teu sou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ando de joelhos, te olho ó Jesus
Vejo tua grandeza e a minha pequenez
Que posso dar te eu, só meu ser
Teu sou, Teu sou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ma as minhas mãos, te peço
Toma meus braços, te amo
Toma minha vida, ó pai teu sou
Teu sou, teu sou, teu sou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ake our bread,
We ask you take our hearts,
We love you, take our lives,
O Father, we are yours,
we are yours, we are
yours, we are your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rs as we stand at
the table you set
Yours as we eat the
bread our hearts can't forget
We are the signs of
your life with us yet,
We are yours, we are your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r holy people stand
washed in your blood,
Spirit-filled, yet
hungry, we await your food.
Poor though we are,
we have brought ourselves to you.
We are yours, we are your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ly, holy, holy,Lord, God of Hosts,
heaven and earth are
full, are full of your glory.
Hosanna, Hosanna, Hosanna
in the highest.
Bendito é aquele que
vem em nome do Senhor
Hosana, Hosana, Hosana nas altur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rgem santa, Virgem bela
Mãe amável, mãe querida
Amparai-nos, socorrei-nos
Ó Senhora Aparecida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amb of God you take away
the sins of the world
have mercy on u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dai nos vossa paz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bra-me com seu manto de amor
Guarda-me na paz desse olhar
Cura-me as feridas
e a dor me faz suportar
Que as pedras do meu caminho
Meus pés suportem pisar
Mesmo ferido de espinhos
Me ajude a passa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ficaram mágoas em mim
Mãe, tira do meu coração
E aqueles que eu fiz sofrer
Peço perdão
Cm6
Se eu curvar meu corpo na dor
Me alivia o peso da cruz
Interceda por mim, minha mã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unto a jesu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ssa senhora, me dê a mão
Cuida do meu coração
Da minha vida, do meu destino
Nossa senhora, me dê a mão
Cuida do meu coração
Da minha vida, do meu destino
Do meu caminho, cuida de mim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mpre que meu pranto rolar
Ponha sobre mim suas mãos
Aumenta minha Fé e
acalma meu coração
Grande é a procissão a pedir
A misericórdia e o perdão
A cura do corpo e pra alma
A salvaçã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bres pecadores ó mãe
Tão necessitados de vós
Santa mãe, de deus
tem piedade... de nós
Cm6
De joelhos a vossos pés
Estendei à nós vossas mãos
Rogai por nós vossos filho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s irmã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otegei a santa igreja
Mãe terna e compadecida
Protegei a nossa pátria
Ó Senhora Aparecida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ssa senhora, me dê a mão
Cuida do meu coração
Da minha vida, do meu destino
Nossa senhora, me dê a mão
Cuida do meu coração
Da minha vida, do meu destino
Do meu caminho, cuida de mim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y Immaculate, star
of the morning,
Chosen before the creation began,
Chosen to bring, for
thy bridal adorning
Rescue to woman and rescue to ma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 from your throne
at the voice of our crying.
Look to this earth
where your footsteps have trod
Stretch out your arms
to us, living and dying,
Mary Immaculate, Mother of God.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ere, in an orbit of
shadow and sadness
Veiling thy splendour
thy course thou hast run:
Now thou art throned
in all glory and gladness,
Crowned by the hand
of the Saviour and S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nners we honour thy
sinless perfection;
Fallen and weak for
thy pity we plead;
Grant us the shield
of thy sovereign protection,
Measure thine aid by
the depth of our ne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rail is our nature,
and strict our probation,
Watchful the foe that
would lure us to wrong:
Succour our souls in
the hour of temptation,
Mary Immaculate, tender and strong.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 from thy throne
at the voice of our crying,
Bend to this earth
which thy footsteps have trod:
Stretch out thine arms
to us living and dying,
Mary Immaculate, Mother of God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ãe do Céu morena,
Senhora da América latina
De olhar e caridade
tão divina, de cor
igual a cor de tantas raças
Virgem tão serena,
Senhora destes povos tão sofridos
Patrona dos pequen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parai a todo clero
Em sua terrena lida
Para o bem dos pecadores
Ó Senhora Aparecida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oprimidos, derrama
sobre nós as tuas graça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rrama sobre os jovens
tua luz, aos pobres
vem mostrar o teu Jesus
Ao mundo inteiro traz
o teu amor de mãe
Ensina quem tem tudo
a partilhar, Ensina
quem tem pouco a não cans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faz o nosso povo caminhar em paz
Derrama a esperança
sobre nós, Ensina
o povo a não calar a voz
Desperta o coração
de quem não acordou
Ensina que a justiça
é condição de construi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um mundo mais irmão
E faz o nosso povo conhecer Jesu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 D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bênção, oh mãe querida
Nossa Senhora Aparecida
Dai-nos a bênção, oh mãe querida
Nossa Senhora Aparecida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bre esse manto o azul do céu
Guardai-nos sempre no amor de Deus
Sobre esse manto o azul do céu
Guardai-nos sempre no amor de Deus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bênção, oh mãe querida
Nossa Senhora Aparecida
Dai-nos a bênção, oh mãe querida
Nossa Senhora Aparecida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me consagro ao vosso amor
Oh mãe querida do Salvador
Eu me consagro ao vosso amor
Oh mãe querida do Salvado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lai por nossas famílias
Pela infância desvalida
Pelo povo brasileiro
Ó Senhora Aparecida!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bênção, oh mãe querida
Nossa Senhora Aparecida
Dai-nos a bênção, oh mãe querida
Nossa Senhora Aparecida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is nossa vida sois nossa luz
Oh mãe querida do meu Jesus
Sois nossa vida sois nossa luz
Oh mãe querida do meu Jesu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bênção, oh mãe querida
Nossa Senhora Aparecida
Dai-nos a bênção, oh mãe querida
Nossa Senhora Aparecida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va a mãe de Deus e nossa
Sem pecado concebida
Viva a Virgem Imaculada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qui estão vossos devotos
Cheios de fé incendida
De conforto e de esperança
Ó Senhora Aparecida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rgem santa, Virgem bela
Mãe amável, mãe querida
Amparai-nos, socorrei-nos
Ó Senhora Aparecida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otegei a santa igreja
Mãe terna e compadecida
Protegei a nossa pátria
Ó Senhora Aparecida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parai a todo clero
Em sua terrena lida
Para o bem dos pecadores
Ó Senhora Aparecida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lai por nossas famílias
Pela infância desvalida
Pelo povo brasileiro
Ó Senhora Aparecid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theme/theme1.xml><?xml version="1.0" encoding="utf-8"?>
<a:theme xmlns:a="http://schemas.openxmlformats.org/drawingml/2006/main" name="Theme19">
  <a:themeElements>
    <a:clrScheme name="Theme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89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2026-06-11T20:26:44Z</dcterms:created>
  <dcterms:modified xsi:type="dcterms:W3CDTF">2026-06-11T20:26:44Z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