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presProps" Target="presProps.xml"/>
  <Relationship Id="rId120" Type="http://schemas.openxmlformats.org/officeDocument/2006/relationships/viewProps" Target="viewProps.xml"/>
  <Relationship Id="rId1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88.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99.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27.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36.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3.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6.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63.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70.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75.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7.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92.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jpg"/>
  <Relationship Id="rId3" Type="http://schemas.openxmlformats.org/officeDocument/2006/relationships/image" Target="../media/bottom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107.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116.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123.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136.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2.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53.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62.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73.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Crisma - Portugues e Ingles
25/05/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praise you, we bless you,
we adore you, we glorify you,
we give you thanks
for your great glory,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o You are, it's who You are
And I'm loved by You
It's who I am, it's
who I am, it's who I am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re perfect in all of Your ways
You are perfect in all of Your ways
You are perfect in
all of Your ways to us
You are perfect in all of Your ways
You are perfect in all of Your ways
You are perfect in
all of Your ways to us]]></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ve so undeniable,
I, I can hardly speak.
Peace so unexplainable,
I, I can hardly think.
As You call me deeper still,
As You call me deeper still,
As You call me deeper still,
Into love, love, love...]]></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e a good, good Father
It's who You are, it's
who You are, it's who You are
And I'm loved by You
It's who I am, it's
who I am, it's who I am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ha sede de Deus, tenha sede
Tenha sede de Deus, tenha sede
Tenha sede de Deus, tenha sede
Porque Deus tem sede de você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credite em Deus, acredite
Acredite em Deus, acredite
Acredite em Deus, acredite
Porque Deus acredita em você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le sempre com Deus, fale sempre
Fale sempre com Deus, fale sempre
Fale sempre com Deus, fale sempre
Porque Deus sempre fala com você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mbre sempre de Deus, lembre sempre
Lembre sempre de Deus, lembre sempre
Lembre sempre de Deus, lembre sempre
Porque Deus não se esquece de você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ê a vida pra Deus, dê a vida
Dê a vida pra Deus, dê a vida
Dê a vida pra Deus, dê a vida
Pois Jesus deu a vida por você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God, Heavenly King,
O God, almighty Father.
Senhor Jesus Cristo,
Filho Unigenito,
Senhor Deus, Cordeiro
de Deus, Filho de Deus Pai:
Vós que tirais o pecado
do mundo, tende piedade de nó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acolhei a nossa súplica;
Vós que estais à
direita do Pai, tende
piedade de nós.
For you alone are the Holy One;
you alone are the Lor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lone are the Most
High, Jesus Chris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ith the Holy Spir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glory of God, the Father.
Ame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as nações Vos
glorifiquem, ó Senhor,
Que todas as nações
Vos glorifiqu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Que Deus nos dê
a sua graça e sua bênção,
e sua face resplandeça sobre nós!
Que na terra se conheça
o seu caminho
e a sua salvação
por entre os povo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xulte de alegria
a terra inteira,
pois julgais o universo
com justiça;
os povos governais com retidão,
e guiais, em toda a
terra, as naçõ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Que as nações
vos glorifiquem, ó Senhor,
que todas as nações
vos glorifiquem!
Que o Senhor e nosso
Deus nos abençoe,
e o respeitem os confins
de toda a te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parai o caminho
do Senhor, endireitai suas veredas.
toda a carne há de
ver a salvação do Nosso De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Lord, you are the
center of my life
I will always praise you
I will always serve you
I will always keep you in my sigh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eep me safe oh God,
I take refuge in you
I say to the Lord you are my God
My happiness lies in you alone
My happiness lies in you alon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ill bless the Lord
who gives me counsel,
Who even at the night
directs my heart,
I keep the Lord ever in my sight:
Since he is at my right
hand, I shall stand fir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so my hearts rejoices,
my soul is glad;
Even in safety shall my body rest.
For you will not leave
my soul among the dea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gria toca nos corações
Pela salvação, redenção
O sacrifício se atualizará
Maior mistério da nossa fé
Vem espírito abrir os corações
Vem espírito leva-nos a Deus
Vamos celebrar santo sacrifício
Vamos celebrar o grande amor de De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t let your beloved know deca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will show me path of life
The fullness of joy
in your presence,
At your right hand,
at your right hand
Happiness for eve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je o céu se abre pra derramar
Sobre os corações
toda a graça do Pa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ambém quero me derramar
De todo o meu coração
nos braços do Pai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Santo, com teu poder
Tocar meu ser, fluir em mim
Hoje eu posso ser um novo homem
Pelo teu poder renasce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lcome, Holy Spirit
We are in Your presence
Fill us with Your power
Live inside of m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e the Living Water
The Never-drying Fountain
Comforter and Counselor
Take complete control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lcome, Holy Spirit
We are in Your presence
Fill us with Your power
Live inside of 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elebrar nossa redenção
Vamos celebrar a ressurreição
Aqui estou, aqui estou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mergulhar nas profundezas
Do espírito de Deus
E descobrir suas riquezas
Em meu coração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ão lindo
Tão simples
Brisa leve, tão suave,
doce espírito
Santo de Deus
Tão suave, brisa leve,
doce espírito
Santo de De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waken my soul, come awake
To hunger, to seek, to thirst
Awaken first love, come awake
And do as You did at firs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pirit of the Living
God come fall afresh on me
Come awake me from my sleep
Blow through the caverns of my soul
Pour in me to overflow,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pirit of the Living
God come fall afresh on me
Come awake me from my sleep
Blow through the caverns of my soul
Pour in me to overflow,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 overflow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pirit Come and fill this place
Let Your glory now invade
Spirit come and fill this place
Let Your glory now invade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pirit of the Living
God come fall afresh on me
Come awake me from my sleep
Blow through the caverns of my soul
Pour in me to overflow,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pirit of the Living
God come fall afresh on me
Come awake me from my sleep
Blow through the caverns of my soul
Pour in me to overflow,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 overflow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nde, ó Espírito
Santo, enchei os corações
dos vossos fiéis.
Vinde, ó Espírito
Santo, enchei os corações
dos vossos fiéi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cendei neles o fogo
do vosso amor, enviai
o vosso Espírito,
E tudo será criado
e renovareis a face
da terra. (..a face da terra)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cendei neles o fogo
do vosso amor, enviai
o vosso Espírito,
E tudo será criado
e renovareis a face
da terra. (..a face da terra)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ce, doce Espírito
Santo, exemplo quero
ser da mãe do meu senhor.
Doce, doce Espírito
Santo, fazei também
de mim, morada do senho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um sacrário vivo
levando o amor, revelando
coisas que eu não
sei, mistérios do
grande autor, se eu
conhecer, por nada eu trocarei.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um sacrário vivo
levando o amor, revelando
coisas que eu não
sei, mistérios do
grande autor, se eu
conhecer, por nada eu trocare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eu conhecer por nada eu trocarei.
Se eu conhecer por nada eu trocare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have mercy
Christ have mercy
Lord have mercy, have mercy on 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não sou nada, e do pó nasci
Mas tu me amas e morreste por mim
Diante da cruz, só posso exclamar
Teu sou, teu sou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lábios, te amo
Toma minha vida, ó pai teu sou
Teu sou, teu sou, teu sou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 joelhos, te olho ó Jesus
Vejo tua grandeza e a minha pequenez
Que posso dar te eu, só meu ser
Teu sou, Teu sou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braços, te amo
Toma minha vida, ó pai teu sou
Teu sou, teu sou, teu sou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ake our bread,
We ask you take our hearts,
We love you, take our lives,
O Father, we are yours, we are your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s as we stand at
the table you set
Yours as we eat the
bread our hearts can't forget
We are the signs of
your life with us yet,
We are yours, we are yours.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 holy people stand
washed in your blood,
Spirit-filled, yet
hungry, we await your food.
Poor though we are,
we have brought ourselves to you.
We are yours, we are your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Christe Eleison
Kyrie Eleison, Eleeeisooon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e o Senhor
Deus do Universo (2x)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eu e a terra proclaman
a vossa gloria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Hosana
Hosana no alto dos Ceus
Hosana, Hosana, Hosana,
Hosana, Cantemos ao Senho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lessed His he who
comes in name of the Lord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read of Life, truth eternal
Broken now, to set us free
The risen Christ, his saving power
Is here in bread and wine for me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I know I am not
worthy to receive you
You speak the word and I am healed.
Here at your table, love’s mystery
One bread, one cup, one family.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by your cross
you reconciled us to the Father
We only have to believe.
Your sacrifice, our victory
Now by your blood we are redeemed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you gave your
people Manna in the desert.
Still you fulfil our every need.
Lord, when we hunger,
Lord when we thirst,
We come to you we came to you
We came to you and we receiv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ory to God in the highest,
and on earth peace
to people of good will.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quanto pulsar o meu coração
Enquanto o meu ser respirar
Cantarei e louvarei a Tua grandeza
Pois Tu és Aquele que um dia morreu
Mas venceu a morte e ressuscitou
Triunfou na glória
E os anjos Te adoram
Tu és o Cordeiro, aqui está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um pedaço de pão a se ofertar
És o Rei, o Salvador,
o Pão da vida
Tu és o Cordeiro, aqui estás
Sustento pra alma,
estás vivo no altar
És o Rei, sacrifício de amor
És o único em minha vida, Senhor]]></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quanto pulsar o meu coração
Enquanto o meu ser respirar
Cantarei e louvarei a Tua grandeza
Pois Tu és Aquele que um dia morreu
Mas venceu a morte e ressuscitou
Triunfou na glória
E os anjos Te adoram
Tu és o Cordeiro, aqui está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um pedaço de pão a se ofertar
És o Rei, o Salvador,
o Pão da vida
Tu és o Cordeiro, aqui estás
Sustento pra alma,
estás vivo no altar
És o Rei, sacrifício de amor
És o único em minha vida, Senhor]]></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minha vida Senhor
Em minha vida Senhor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ve heard a thousand stories
Of what they think You're like
But I've heard the tender whisper
Of love in the dead of night
And You tell me that You're pleased
And that I'm never alone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e a good, good Father
It's who You are, it's
who You are, it's who You are
And I'm loved by You
It's who I am, it's
who I am, it's who I am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ve seen many searching
For answers far and wide
But I know we're all searching
For answers only You provide
Because You know just what we need
Before we say a word
You're a good, good Father
It's who You are, it'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2026-08-03T22:56:51Z</dcterms:created>
  <dcterms:modified xsi:type="dcterms:W3CDTF">2026-08-03T22:56:51Z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