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presProps" Target="presProps.xml"/>
  <Relationship Id="rId57" Type="http://schemas.openxmlformats.org/officeDocument/2006/relationships/viewProps" Target="viewProps.xml"/>
  <Relationship Id="rId5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7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2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87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8o Domingo Comum
04/08/2018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Quem não te aceita,
que te rejeita,
pode não crer por
ver cristãos que vivem mal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Cristo piedade,
Cristo piedade,
Cristo piedade, piedade de nós.(2x)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Hoje se a vida é tão ferida,
deve-se a culpa a indiferença
dos cristão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deu a comer o pão do Céu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Tudo aquilo que
ouvimos e aprendemos
e trasmitiram para
nós os nossos pais,
não haveremos de ocultar
a nossos filhos
mas à nova geração
nós contaremos: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s grandezas do Senhor e seu poder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rdenou, então,
às nuvens lá dos céus,
e as comportas das
alturas fez abrir;
fez chover-lhes o maná
e os alimentou,
e lhes deu para comer
o pão do céu.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O homem se nutriu
do pão dos anjos,
e mandou-lhes alimento
em abundância;
conduziu-os para a Terra Prometida,
para o Monte que seu
braço conquistou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.
Aleluia, aleluia,
Cristo é meu Rei..ei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 .
Aleluia, aleluia,
Cristo é meu Rei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Deus enviou seu filho amado
Para morrer, em meu lugar
Na cruz pagou, por meus pecados
Mas o sepulcro vazio
está, porque ele vive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nho, Senhor, oferecer
com esse vinho e esse pão
Tudo que existe em
meu ser Tudo que há
em meu coração
Vejo agora em Teu Altar
essa oferta de Amor
Quero também Te consagrar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a minha vida Senhor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ando este Pão for levantado
E junto com o vinho consagrado
Também as minhas mãos
a Ti levantarei
Entoarei louvores ao meu Deus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O Pão do Céu, És Tu Jesus.
Via de amor, nos transformas em Ti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Não, Tu não deixaste
fria a terra,
Tu permaneceste entre nós
Nos alimenta de Ti
És o Pão da Vida,
Inflamas com o Teu amor
Toda a Humanidade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Sim, trouxeste o
céu sobre esta terra,
Tu permaneceste entre nós,
E nos leva contigo
Onde estaremos junto a Ti
Toda a Eternidade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Não, a morte não
pode nos causar medo,
Tu permaneceste entre nós,
E quem vive de Ti
Vive para sempre
Deus entre nós, Deus para nós
Deus em meio a nós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Um dia eu vou, cruzar os rios
E verei então, um Céu de Luz
E verei que lá, em plena glória
Vitorioso, vive e reina o meu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Rei, o
Senhor é meu Pastor e Rei
O Senhor é Rei, o
Senhor é meu Pastor e Rei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está no céu
O Senhor está no mar
Na extensão do infinito
O Senhor está no céu
O Senhor está no mar
Na extensão do infinito...onde
ele está?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 no céu, está
no mar, na extensão do infinito
Está no céu, está
no mar, na extensão do infinito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u vacilar
Eu não temerei
Pois o Senhor está comigo
Quando eu vacilar
Eu não temerei
Pois o Senhor está comigo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Pelos pecados, erros passados,
por divisões na tua
igreja ó Jesu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2026-06-11T20:24:10Z</dcterms:created>
  <dcterms:modified xsi:type="dcterms:W3CDTF">2026-06-11T20:24:10Z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