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presProps" Target="presProps.xml"/>
  <Relationship Id="rId67" Type="http://schemas.openxmlformats.org/officeDocument/2006/relationships/viewProps" Target="viewProps.xml"/>
  <Relationship Id="rId6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72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37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8.jpg"/>
  <Relationship Id="rId3" Type="http://schemas.openxmlformats.org/officeDocument/2006/relationships/image" Target="../media/bottom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3.jpg"/>
  <Relationship Id="rId3" Type="http://schemas.openxmlformats.org/officeDocument/2006/relationships/image" Target="../media/bottom74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5.jpg"/>
  <Relationship Id="rId3" Type="http://schemas.openxmlformats.org/officeDocument/2006/relationships/image" Target="../media/bottom76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7.jpg"/>
  <Relationship Id="rId3" Type="http://schemas.openxmlformats.org/officeDocument/2006/relationships/image" Target="../media/bottom88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9.jpg"/>
  <Relationship Id="rId3" Type="http://schemas.openxmlformats.org/officeDocument/2006/relationships/image" Target="../media/bottom90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1.jpg"/>
  <Relationship Id="rId3" Type="http://schemas.openxmlformats.org/officeDocument/2006/relationships/image" Target="../media/bottom92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3.jpg"/>
  <Relationship Id="rId3" Type="http://schemas.openxmlformats.org/officeDocument/2006/relationships/image" Target="../media/bottom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101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2.jpg"/>
  <Relationship Id="rId3" Type="http://schemas.openxmlformats.org/officeDocument/2006/relationships/image" Target="../media/bottom103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4.jpg"/>
  <Relationship Id="rId3" Type="http://schemas.openxmlformats.org/officeDocument/2006/relationships/image" Target="../media/bottom105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6.jpg"/>
  <Relationship Id="rId3" Type="http://schemas.openxmlformats.org/officeDocument/2006/relationships/image" Target="../media/bottom10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8.jpg"/>
  <Relationship Id="rId3" Type="http://schemas.openxmlformats.org/officeDocument/2006/relationships/image" Target="../media/bottom109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0.jpg"/>
  <Relationship Id="rId3" Type="http://schemas.openxmlformats.org/officeDocument/2006/relationships/image" Target="../media/bottom111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2.jpg"/>
  <Relationship Id="rId3" Type="http://schemas.openxmlformats.org/officeDocument/2006/relationships/image" Target="../media/bottom113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4.jpg"/>
  <Relationship Id="rId3" Type="http://schemas.openxmlformats.org/officeDocument/2006/relationships/image" Target="../media/bottom115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21o Domingo comum
25/08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Dm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raquezas humanas,
Senhor, tende piedade!
Por nosso injusto egoísmo,
Senhor, tende piedade!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altas de fé e de amor,
Piedade, piedade Senhor!
Por nossas faltas de fé e de amor,
Piedade, piedade Senhor!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que eu não fui solidário,
Senhor, tende piedade!
Porque fomos indiferentes,
Senhor, tende piedade!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nossas faltas de fé e de amor,
Piedade, piedade Senhor!
Por nossas faltas de fé e de amor,
Piedade, piedade Senhor!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i e vede quão
suave é o Senhor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Bendirei o Senhor
Deus em todo o tempo,
seu louvor estará
sempre em minha boca.
Minha alma se gloria no Senhor,
que ouçam os humildes e se alegrem!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O Senhor pousa seus
olhos sobre os justos,
e seu ouvido está
atento ao seu chamado;
mas ele volta a sua
face contra os maus,
para da terra apagar sua lembrança.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Clamam os justos,
e o Senhor bondoso escuta
e de todas as angústias os liberta.
Do coração atribulado
ele está perto
e conforta os de espírito abatido.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Muitos males se
abatem sobre os justos,
mas o Senhor de todos
eles os liberta.
Mesmo os seus ossos
ele os guarda e os protege,
e nenhum deles haverá
de se quebra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. A malícia do iníquo
leva à morte,
e quem odeia o justo é castigado.
Mas o Senhor liberta
a vida dos seus servos,
e castigado não será
quem nele espera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ostrai-nos, ó Senhor,
Vossa bondade
e a Vossa salvação nos concedei!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---le-lui-a!
Aleluia, a---le-lui-a!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Livres podemos ser
Para ofertar, partilhar a vida
Gratos devemos ser
E o Reino de Deus antecipar aqui
Com nossos dons, nosso suor
Se houver amor, tudo
se transformará
Vinho e pão, frutos da fé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Força, união, colheremos
neste altar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h..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bres podemos ser
Para entender o valor do outro
Simples de coração
Singela missão que
Deus nos dá aqui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1. Os Céus e a Terra
proclamam a Vossa glória.
Hosana nas alturas!
Hosana nas alturas!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e minha casa Serviremos
ao Senhor / Eu e minha
casa Serviremos ao Senhor
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Bendito é Aquele
que vem em nome do Senhor!
Hosana nas alturas!
Hosana nas alturas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! Santo! Santo,
Senhor Deus do u---ni---ver---so!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ou cantar teu amor,
ser no mundo um farol.
Eis-me aqui Senhor,
vem abrir as janelas
do meu coração.
E então falarei, imitando tua voz.
Creio em ti Senhor,
nas pegadas deixadas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ti vou andar.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us não quer nos
condenar, Quer de nós uma decisão
Para o nosso bem,Pra
nos salvar, Pergunta hoje então:
A quem você quer servir/
A quem você quer servir
A quem você quer servir/
A quem você quer servir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
Vou falar do teu coração,
com ternura nas mãos e na voz
Proclamar que a vida
é bem mais do que
aquilo que o mundo ensina e cantar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antar um canto ensinado
por Deus, com poesia
ensinar nossa fé,
Plantar o chão, cultivar
o amor, como poetas
que querem sonhar.
Pra realizar o que
o Mestre ensinou, viemos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ar, restaurar o coração,
Fonte de vida no altar
a brotar, a nos alimentar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elebrar meu viver
pra no mundo ser mais.
Faz de mim Senhor,
aprendiz da verdade,
justiça e da paz.
Comungar Teu viver
neste Vinho, neste Pão.
Quero ser Senhor, novo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mem nascido do Teu coração.
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nenhuma família
comece em qualquer de repente
Que nenhuma família
termine por falta de amor
Que o casal seja um
para o outro de corpo e de mente
E que nada no mundo
separe um casal sonhador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nenhuma família
se abrigue debaixo da ponte
Que ninguém interfira
no lar e na vida dos dois
Que ninguém os obrigue
a viver sem nenhum horizonte
Que eles vivam do ontem,
do hoje e em função de um depois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a família comece
e termine sabendo onde vai
E que o homem carregue
nos ombros a graça de um pai
Que a mulher seja um
céu de ternura, aconchego e calor
E que os filhos conheçam
a força que brota do amor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bençoa, Senhor, as
famílias! amém!
Abençoa, Senhor, a minha também
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marido e mulher
tenham força de amar sem medida
Que ninguém vá dormir
sem pedir ou sem dar seu perdão
Que as crianças aprendam
no colo o sentido da vida
Que a família celebre
a partilha do abraço e do pão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Que marido e mulher
não se traiam, nem
traiam seus filhos
Que o ciúme não mate
a certeza do amor entre os dois
Que no seu firmamento
a estrela que tem maior brilho
Seja a firme esperança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e um céu aqui mesmo e depois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preciso decidir,
Ser de Deus não Se enganar
A quem você quer servir/
A quem você quer servir
A quem você quer servir/
A quem você quer servir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2026-08-03T23:49:41Z</dcterms:created>
  <dcterms:modified xsi:type="dcterms:W3CDTF">2026-08-03T23:49:41Z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