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a Quaresma
12/03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ão fecheis o vosso coração,
Mas ouvi a voz do Senhor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Vinde, exultemos
de alegria no Senhor,
aclamemos o Rochedo que nos salva!
Ao seu encontro caminhemos
com louvores,
e com cantos de alegria
o celebremos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nde, adoremos
e prostremo-nos por terra,
e ajoelhemos ante o
Deus que nos criou!
Porque Ele é o nosso
Deus, nosso Pastor,
e nós somos o seu
povo e seu rebanho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ovelhas que conduz com sua mão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xalá ouvísseis hoje a sua voz:
“Não fecheis os
corações como em Meriba,
como em Massa, no deserto,
aquele dia,
em que outrora vossos
pais me provocaram,
apesar de terem vist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minhas obras”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me chama, Ele
é Pastor. Sabe meu
nome: Fala Senhor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i que a resposta
vem do meu ser: Quero
seguir-te para vive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estendidas pedem
meu pai, devo parti-lo
com meu irmão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Pão do Céu, És Tu Jesus.
Via de amor, nos transformas em Ti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Não, Tu não deixaste
fria a terra,
Tu permaneceste entre nós
Nos alimenta de Ti
És o Pão da Vida,
Inflamas com o Teu amor
Toda a Humanidade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Sim, trouxeste o
céu sobre esta terra,
Tu permaneceste entre nós,
E nos leva contigo
Onde estaremos junto a Ti
Toda a Eternidade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Não, a morte não
pode nos causar medo,
Tu permaneceste entre nós,
E quem vive de Ti
Vive para sempre
Deus entre nós, Deus para nós
Deus em meio a nós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comece em qualquer de repente
Que nenhuma família
termine por falta de amor
Que o casal seja um
para o outro de corpo e de mente
E que nada no mundo
separe um casal sonhador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se abrigue debaixo da ponte
Que ninguém interfira
no lar e na vida dos dois
Que ninguém os obrigue
a viver sem nenhum horizonte
Que eles vivam do ontem,
do hoje e em função de um depois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 família comece
e termine sabendo onde vai
E que o homem carregue
nos ombros a graça de um pai
Que a mulher seja um
céu de ternura, aconchego e calor
E que os filhos conheçam
a força que brota do amor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ençoa, Senhor, as
famílias! amém!
Abençoa, Senhor, a minha também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tenham força de amar sem medida
Que ninguém vá dormir
sem pedir ou sem dar seu perdão
Que as crianças aprendam
no colo o sentido da vida
Que a família celebre
a partilha do abraço e do pão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não se traiam, nem
traiam seus filhos
Que o ciúme não mate
a certeza do amor entre os dois
Que no seu firmamento
a estrela que tem maior brilho
Seja a firme esperança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um céu aqui mesmo e depoi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2026-08-03T22:54:24Z</dcterms:created>
  <dcterms:modified xsi:type="dcterms:W3CDTF">2026-08-03T22:54:24Z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