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presProps" Target="presProps.xml"/>
  <Relationship Id="rId115" Type="http://schemas.openxmlformats.org/officeDocument/2006/relationships/viewProps" Target="viewProps.xml"/>
  <Relationship Id="rId1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21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2.jpg"/>
  <Relationship Id="rId3" Type="http://schemas.openxmlformats.org/officeDocument/2006/relationships/image" Target="../media/bottom183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4.jpg"/>
  <Relationship Id="rId3" Type="http://schemas.openxmlformats.org/officeDocument/2006/relationships/image" Target="../media/bottom185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6.jpg"/>
  <Relationship Id="rId3" Type="http://schemas.openxmlformats.org/officeDocument/2006/relationships/image" Target="../media/bottom187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8.jpg"/>
  <Relationship Id="rId3" Type="http://schemas.openxmlformats.org/officeDocument/2006/relationships/image" Target="../media/bottom189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0.jpg"/>
  <Relationship Id="rId3" Type="http://schemas.openxmlformats.org/officeDocument/2006/relationships/image" Target="../media/bottom191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2.jpg"/>
  <Relationship Id="rId3" Type="http://schemas.openxmlformats.org/officeDocument/2006/relationships/image" Target="../media/bottom193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94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5.jpg"/>
  <Relationship Id="rId3" Type="http://schemas.openxmlformats.org/officeDocument/2006/relationships/image" Target="../media/bottom196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7.jpg"/>
  <Relationship Id="rId3" Type="http://schemas.openxmlformats.org/officeDocument/2006/relationships/image" Target="../media/bottom198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9.jpg"/>
  <Relationship Id="rId3" Type="http://schemas.openxmlformats.org/officeDocument/2006/relationships/image" Target="../media/bottom20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1.jpg"/>
  <Relationship Id="rId3" Type="http://schemas.openxmlformats.org/officeDocument/2006/relationships/image" Target="../media/bottom202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3.jpg"/>
  <Relationship Id="rId3" Type="http://schemas.openxmlformats.org/officeDocument/2006/relationships/image" Target="../media/bottom204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13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6.jpg"/>
  <Relationship Id="rId3" Type="http://schemas.openxmlformats.org/officeDocument/2006/relationships/image" Target="../media/bottom137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38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9.jpg"/>
  <Relationship Id="rId3" Type="http://schemas.openxmlformats.org/officeDocument/2006/relationships/image" Target="../media/bottom140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1.jpg"/>
  <Relationship Id="rId3" Type="http://schemas.openxmlformats.org/officeDocument/2006/relationships/image" Target="../media/bottom142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3.jpg"/>
  <Relationship Id="rId3" Type="http://schemas.openxmlformats.org/officeDocument/2006/relationships/image" Target="../media/bottom144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13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5.jpg"/>
  <Relationship Id="rId3" Type="http://schemas.openxmlformats.org/officeDocument/2006/relationships/image" Target="../media/bottom146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7.jpg"/>
  <Relationship Id="rId3" Type="http://schemas.openxmlformats.org/officeDocument/2006/relationships/image" Target="../media/bottom148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9.jpg"/>
  <Relationship Id="rId3" Type="http://schemas.openxmlformats.org/officeDocument/2006/relationships/image" Target="../media/bottom150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1.jpg"/>
  <Relationship Id="rId3" Type="http://schemas.openxmlformats.org/officeDocument/2006/relationships/image" Target="../media/bottom152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3.jpg"/>
  <Relationship Id="rId3" Type="http://schemas.openxmlformats.org/officeDocument/2006/relationships/image" Target="../media/bottom154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55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6.jpg"/>
  <Relationship Id="rId3" Type="http://schemas.openxmlformats.org/officeDocument/2006/relationships/image" Target="../media/bottom157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8.jpg"/>
  <Relationship Id="rId3" Type="http://schemas.openxmlformats.org/officeDocument/2006/relationships/image" Target="../media/bottom159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0.jpg"/>
  <Relationship Id="rId3" Type="http://schemas.openxmlformats.org/officeDocument/2006/relationships/image" Target="../media/bottom161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2.jpg"/>
  <Relationship Id="rId3" Type="http://schemas.openxmlformats.org/officeDocument/2006/relationships/image" Target="../media/bottom16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4.jpg"/>
  <Relationship Id="rId3" Type="http://schemas.openxmlformats.org/officeDocument/2006/relationships/image" Target="../media/bottom165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6.jpg"/>
  <Relationship Id="rId3" Type="http://schemas.openxmlformats.org/officeDocument/2006/relationships/image" Target="../media/bottom167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8.jpg"/>
  <Relationship Id="rId3" Type="http://schemas.openxmlformats.org/officeDocument/2006/relationships/image" Target="../media/bottom169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70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1.jpg"/>
  <Relationship Id="rId3" Type="http://schemas.openxmlformats.org/officeDocument/2006/relationships/image" Target="../media/bottom172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3.jpg"/>
  <Relationship Id="rId3" Type="http://schemas.openxmlformats.org/officeDocument/2006/relationships/image" Target="../media/bottom174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75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6.jpg"/>
  <Relationship Id="rId3" Type="http://schemas.openxmlformats.org/officeDocument/2006/relationships/image" Target="../media/bottom177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8.jpg"/>
  <Relationship Id="rId3" Type="http://schemas.openxmlformats.org/officeDocument/2006/relationships/image" Target="../media/bottom179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0.jpg"/>
  <Relationship Id="rId3" Type="http://schemas.openxmlformats.org/officeDocument/2006/relationships/image" Target="../media/bottom181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olenidade de Pentecostes
08/06/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1. Ninguém pára esse
vento passando, ninguém
vê, e ele sopra onde quer.
Força igual têm o
Espírito quando faz
a Igreja de Cristo crescer.
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a Igreja renovada
Povo santo reunido
Famílias restauradas
Pelo poder do Teu Espírito
Derrama o Teu amor aqui!
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Derrama o teu amor aqui
Derrama o teu amor aqui
Faz chover sobre nós Água Viva
Derrama o teu amor aqui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Faz chover sobre nós
Água Viva Sobre nós!
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espírito de amor
Recriar o que o mundo destruiu
Reavivar em nós o primeiro amor
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em Pentecostes
Vem viver em nós
Nos unindo a criação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Feita de homens
a Igreja é divina,/
pois o Espírito Santo
a conduz/ Como um fogo
que aquece e ilumina/
que é pureza, que
é vida, que é luz.
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Quando o Espírito
espalma suas graças,/
faz dos povos um só coração:/
cresce a Igreja onde
todas as raças/ um
só Deus, um só Pai louvarão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viestes
salvar os corações
Arrependi - dos.
Tende piedade de nó.
Tende piedade de nós
Misericórdia, Misericórdia Senhor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! Cristo, que viestes chamar os
pecadores de coração contri - to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de piedade de nós
Tende piedade de nós
Misericórdia, Oh!
Cristo misericórdia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intercedeis
por nós junto do
Pai das misericór - dias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de piedade de nós
Tende piedade de nós
Misericórdia, Misericórdia Senhor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atiza-me senhor no teu espírito
Pois minh alma sedenta está. (2x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oh! água viva , oh! água pura
Fecundar meu coração.
Vem oh! água viva , oh! água pura
Transformar meu coração. (2x)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ura-me senhor no teu espírito...
Pois meu coração ferido está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oh! água viva , oh! água pura
Fecundar meu coração.
Vem oh! água viva , oh! água pura
Transformar meu coração. (2x)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ze ó minh'alma ao Senhor
Ó meu Deus e meu Senhor
como sois grande
De majestade e esplendor
Vos revestis
E de luz os envolveis como num manto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terra Vós firmastes em suas bases
Ficará firme pelos séculos sem fim
Os mares a cobriam como um manto
E as águas envolviam as montanhas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is brotar em meio
aos vales as nascentes
Que passam serpeando
entre as montanhas
As suas margem vem
morar os passarinhos
Entre os ramos eles
erguem o seu cant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Vossa casa as montanhas irrigais
Com Vossos frutos saciais
a terra inteira
Fazeis crescer os verde
pastos para o gado
E as plantas que são
úteis para o homem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espírito de amor
Recriar o que o mundo destruiu
Reavivar em nós o primeiro amo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ão numerosas ó
Senhor são vossas obras
E que sabedoria em todas elas
Encheu-se a terra com
as Vossas criaturas
Bendize a minha'alma ao Senhor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o Vosso Espírito
Senhor, e da terra toda face renovai
Enviai o Vosso Espírito
Senhor, e da terra toda face renovai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Espírito de Deus,
enviai dos céus. Um
raio de luz, um raio de luz
Vinde, Pai dos pobres,
dai aos orações.
Vossos sete dons, Vossos sete dons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onsolo que acalma,
hóspede da alma. Doce
alívio, vinde. Doce alívio, vinde.
No labor, descanso.
Na aflição, remanso.
No calor, aragem. No calor, aragem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Ao sujo, lavai,
ao seco, regai. Curai
o doente, curai o doente.
Dobrai o que é duro,
guiai no escuro o frio,
aquecei. O frio, aquecei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Enchei, luz bendita,
chama que crepita.
O íntimo de nós,
o íntimo de nós.
Sem a luz que acode,
nada o homem pode.
Nenhum bem há nele.
Nenhum bem há nele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. Dai à Vossa igreja,
que espera e deseja.
Vossos sete dons. Vossos sete dons.
Dai em prêmio ao forte
uma santa morte. Alegria
eterna. Alegria eterna
Amém
Amém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em Pentecostes
Vem viver em nós
Nos unindo a criação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 2x:
Venho senhor minha
vida oferecer, como
oferta de amor e sacrifício
Quero a minha vida
a ti entregar como
oferta viva em teu altar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o 2x:
Pois pra te adorar
Foi que eu nasci
Cumpra em mim
O teu querer
Faça o que está em teu coração
E que a cada dia eu
queira mais e mais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 a cada dia eu
queira mais e mais
estar ao teu lado senhor
Estar ao teu lado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i Teu santo espírito, Senhor
E renovai a face da Terra
Enviai Teu santo espírito, Senhor
E renovai a face da Terra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a beleza da
vida, presente do amor sem igual
Missão do Teu povo
escolhido! Senhor,
vem livrar-nos do mal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dar-nos Teu Filho,
Senhor, sustento no pão e no vinho
E a força do Espírito
Saaanto. Unindo Teu povo a caminho
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lar do Teu filho
às nações, vivendo como Ele viveu
Missão do Teu povo
escolhido, Senhor,
vem cuidar do que é Teu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o perdão sem
medida, servir sem jamais condenar
Missão do Teu povo
escolhido, Senhor, vem conosco ficar
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rguer os que estão
humilhados, doar-se
aos pequenos, aos pobres
Missão do Teu povo
escolhido, Senhor,
nossas forças redobre
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r a verdade, a
justiça, nas trevas
brilhar como a luz
Missão do Teu povo
escolhido, Senhor nossos
passos conduz
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ndar os caminhos do
mundo, plantando Teu Reino de paz
Missão do Teu povo
escolhido, Senhor,
nossos passos refaz
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r deste mundo um
só povo, fraterno,
a serviço da vida
Missão do Teu povo
escolhido, Senhor,
vem nutrir nossa lida
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nde, ó Espírito
Santo, enchei os corações
dos vossos fiéis.
Vinde, ó Espírito
Santo, enchei os corações
dos vossos fiéis.
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cendei neles o fogo
do vosso amor, enviai
o vosso Espírito,
E tudo será criado
e renovareis a face
da terra. (..a face da terra)
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cendei neles o fogo
do vosso amor, enviai
o vosso Espírito,
E tudo será criado
e renovareis a face
da terra. (..a face da terra)
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ce, doce Espírito
Santo, exemplo quero
ser da mãe do meu senhor.
Doce, doce Espírito
Santo, fazei também
de mim, morada do senhor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emos aqui reunidos
como estavam em Jerusalém.
Pois só quando vivemos
unidos é que o Espírito
Santo nos vem.
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um sacrário vivo
levando o amor, revelando
coisas que eu não
sei, mistérios do
grande autor, se eu
conhecer, por nada eu trocarei.
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um sacrário vivo
levando o amor, revelando
coisas que eu não
sei, mistérios do
grande autor, se eu
conhecer, por nada eu trocarei.
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eu conhecer por nada eu trocarei.
Se eu conhecer por nada eu trocarei.
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mergulhar nas profundezas
Do espírito de Deus
E descobrir suas riquezas
Em meu coração
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tão lindo
Tão simples
Brisa leve, tão suave,
doce espírito
Santo de Deus
Tão suave, brisa leve,
doce espírito
Santo de Deus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2026-06-11T20:15:43Z</dcterms:created>
  <dcterms:modified xsi:type="dcterms:W3CDTF">2026-06-11T20:15:43Z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