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  <p:sldId id="316" r:id="rId63"/>
    <p:sldId id="317" r:id="rId64"/>
    <p:sldId id="318" r:id="rId65"/>
    <p:sldId id="319" r:id="rId66"/>
    <p:sldId id="320" r:id="rId67"/>
    <p:sldId id="321" r:id="rId68"/>
    <p:sldId id="322" r:id="rId69"/>
    <p:sldId id="323" r:id="rId70"/>
    <p:sldId id="324" r:id="rId71"/>
    <p:sldId id="325" r:id="rId72"/>
    <p:sldId id="326" r:id="rId73"/>
    <p:sldId id="327" r:id="rId74"/>
    <p:sldId id="328" r:id="rId75"/>
    <p:sldId id="329" r:id="rId76"/>
    <p:sldId id="330" r:id="rId77"/>
    <p:sldId id="331" r:id="rId78"/>
    <p:sldId id="332" r:id="rId79"/>
    <p:sldId id="333" r:id="rId80"/>
    <p:sldId id="334" r:id="rId81"/>
    <p:sldId id="335" r:id="rId82"/>
    <p:sldId id="336" r:id="rId83"/>
    <p:sldId id="337" r:id="rId84"/>
    <p:sldId id="338" r:id="rId85"/>
    <p:sldId id="339" r:id="rId86"/>
    <p:sldId id="340" r:id="rId87"/>
    <p:sldId id="341" r:id="rId88"/>
    <p:sldId id="342" r:id="rId89"/>
    <p:sldId id="343" r:id="rId90"/>
    <p:sldId id="344" r:id="rId91"/>
    <p:sldId id="345" r:id="rId92"/>
    <p:sldId id="346" r:id="rId93"/>
    <p:sldId id="347" r:id="rId94"/>
    <p:sldId id="348" r:id="rId95"/>
    <p:sldId id="349" r:id="rId96"/>
    <p:sldId id="350" r:id="rId97"/>
    <p:sldId id="351" r:id="rId98"/>
    <p:sldId id="352" r:id="rId99"/>
    <p:sldId id="353" r:id="rId100"/>
    <p:sldId id="354" r:id="rId101"/>
    <p:sldId id="355" r:id="rId102"/>
    <p:sldId id="356" r:id="rId103"/>
    <p:sldId id="357" r:id="rId104"/>
    <p:sldId id="358" r:id="rId105"/>
    <p:sldId id="359" r:id="rId106"/>
    <p:sldId id="360" r:id="rId107"/>
    <p:sldId id="361" r:id="rId108"/>
    <p:sldId id="362" r:id="rId109"/>
    <p:sldId id="363" r:id="rId110"/>
    <p:sldId id="364" r:id="rId111"/>
    <p:sldId id="365" r:id="rId112"/>
    <p:sldId id="366" r:id="rId113"/>
  </p:sldIdLst>
  <p:sldSz cx="9144000" cy="5715000" type="screen16x10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slide" Target="slides/slide59.xml"/>
  <Relationship Id="rId62" Type="http://schemas.openxmlformats.org/officeDocument/2006/relationships/slide" Target="slides/slide60.xml"/>
  <Relationship Id="rId63" Type="http://schemas.openxmlformats.org/officeDocument/2006/relationships/slide" Target="slides/slide61.xml"/>
  <Relationship Id="rId64" Type="http://schemas.openxmlformats.org/officeDocument/2006/relationships/slide" Target="slides/slide62.xml"/>
  <Relationship Id="rId65" Type="http://schemas.openxmlformats.org/officeDocument/2006/relationships/slide" Target="slides/slide63.xml"/>
  <Relationship Id="rId66" Type="http://schemas.openxmlformats.org/officeDocument/2006/relationships/slide" Target="slides/slide64.xml"/>
  <Relationship Id="rId67" Type="http://schemas.openxmlformats.org/officeDocument/2006/relationships/slide" Target="slides/slide65.xml"/>
  <Relationship Id="rId68" Type="http://schemas.openxmlformats.org/officeDocument/2006/relationships/slide" Target="slides/slide66.xml"/>
  <Relationship Id="rId69" Type="http://schemas.openxmlformats.org/officeDocument/2006/relationships/slide" Target="slides/slide67.xml"/>
  <Relationship Id="rId70" Type="http://schemas.openxmlformats.org/officeDocument/2006/relationships/slide" Target="slides/slide68.xml"/>
  <Relationship Id="rId71" Type="http://schemas.openxmlformats.org/officeDocument/2006/relationships/slide" Target="slides/slide69.xml"/>
  <Relationship Id="rId72" Type="http://schemas.openxmlformats.org/officeDocument/2006/relationships/slide" Target="slides/slide70.xml"/>
  <Relationship Id="rId73" Type="http://schemas.openxmlformats.org/officeDocument/2006/relationships/slide" Target="slides/slide71.xml"/>
  <Relationship Id="rId74" Type="http://schemas.openxmlformats.org/officeDocument/2006/relationships/slide" Target="slides/slide72.xml"/>
  <Relationship Id="rId75" Type="http://schemas.openxmlformats.org/officeDocument/2006/relationships/slide" Target="slides/slide73.xml"/>
  <Relationship Id="rId76" Type="http://schemas.openxmlformats.org/officeDocument/2006/relationships/slide" Target="slides/slide74.xml"/>
  <Relationship Id="rId77" Type="http://schemas.openxmlformats.org/officeDocument/2006/relationships/slide" Target="slides/slide75.xml"/>
  <Relationship Id="rId78" Type="http://schemas.openxmlformats.org/officeDocument/2006/relationships/slide" Target="slides/slide76.xml"/>
  <Relationship Id="rId79" Type="http://schemas.openxmlformats.org/officeDocument/2006/relationships/slide" Target="slides/slide77.xml"/>
  <Relationship Id="rId80" Type="http://schemas.openxmlformats.org/officeDocument/2006/relationships/slide" Target="slides/slide78.xml"/>
  <Relationship Id="rId81" Type="http://schemas.openxmlformats.org/officeDocument/2006/relationships/slide" Target="slides/slide79.xml"/>
  <Relationship Id="rId82" Type="http://schemas.openxmlformats.org/officeDocument/2006/relationships/slide" Target="slides/slide80.xml"/>
  <Relationship Id="rId83" Type="http://schemas.openxmlformats.org/officeDocument/2006/relationships/slide" Target="slides/slide81.xml"/>
  <Relationship Id="rId84" Type="http://schemas.openxmlformats.org/officeDocument/2006/relationships/slide" Target="slides/slide82.xml"/>
  <Relationship Id="rId85" Type="http://schemas.openxmlformats.org/officeDocument/2006/relationships/slide" Target="slides/slide83.xml"/>
  <Relationship Id="rId86" Type="http://schemas.openxmlformats.org/officeDocument/2006/relationships/slide" Target="slides/slide84.xml"/>
  <Relationship Id="rId87" Type="http://schemas.openxmlformats.org/officeDocument/2006/relationships/slide" Target="slides/slide85.xml"/>
  <Relationship Id="rId88" Type="http://schemas.openxmlformats.org/officeDocument/2006/relationships/slide" Target="slides/slide86.xml"/>
  <Relationship Id="rId89" Type="http://schemas.openxmlformats.org/officeDocument/2006/relationships/slide" Target="slides/slide87.xml"/>
  <Relationship Id="rId90" Type="http://schemas.openxmlformats.org/officeDocument/2006/relationships/slide" Target="slides/slide88.xml"/>
  <Relationship Id="rId91" Type="http://schemas.openxmlformats.org/officeDocument/2006/relationships/slide" Target="slides/slide89.xml"/>
  <Relationship Id="rId92" Type="http://schemas.openxmlformats.org/officeDocument/2006/relationships/slide" Target="slides/slide90.xml"/>
  <Relationship Id="rId93" Type="http://schemas.openxmlformats.org/officeDocument/2006/relationships/slide" Target="slides/slide91.xml"/>
  <Relationship Id="rId94" Type="http://schemas.openxmlformats.org/officeDocument/2006/relationships/slide" Target="slides/slide92.xml"/>
  <Relationship Id="rId95" Type="http://schemas.openxmlformats.org/officeDocument/2006/relationships/slide" Target="slides/slide93.xml"/>
  <Relationship Id="rId96" Type="http://schemas.openxmlformats.org/officeDocument/2006/relationships/slide" Target="slides/slide94.xml"/>
  <Relationship Id="rId97" Type="http://schemas.openxmlformats.org/officeDocument/2006/relationships/slide" Target="slides/slide95.xml"/>
  <Relationship Id="rId98" Type="http://schemas.openxmlformats.org/officeDocument/2006/relationships/slide" Target="slides/slide96.xml"/>
  <Relationship Id="rId99" Type="http://schemas.openxmlformats.org/officeDocument/2006/relationships/slide" Target="slides/slide97.xml"/>
  <Relationship Id="rId100" Type="http://schemas.openxmlformats.org/officeDocument/2006/relationships/slide" Target="slides/slide98.xml"/>
  <Relationship Id="rId101" Type="http://schemas.openxmlformats.org/officeDocument/2006/relationships/slide" Target="slides/slide99.xml"/>
  <Relationship Id="rId102" Type="http://schemas.openxmlformats.org/officeDocument/2006/relationships/slide" Target="slides/slide100.xml"/>
  <Relationship Id="rId103" Type="http://schemas.openxmlformats.org/officeDocument/2006/relationships/slide" Target="slides/slide101.xml"/>
  <Relationship Id="rId104" Type="http://schemas.openxmlformats.org/officeDocument/2006/relationships/slide" Target="slides/slide102.xml"/>
  <Relationship Id="rId105" Type="http://schemas.openxmlformats.org/officeDocument/2006/relationships/slide" Target="slides/slide103.xml"/>
  <Relationship Id="rId106" Type="http://schemas.openxmlformats.org/officeDocument/2006/relationships/slide" Target="slides/slide104.xml"/>
  <Relationship Id="rId107" Type="http://schemas.openxmlformats.org/officeDocument/2006/relationships/slide" Target="slides/slide105.xml"/>
  <Relationship Id="rId108" Type="http://schemas.openxmlformats.org/officeDocument/2006/relationships/slide" Target="slides/slide106.xml"/>
  <Relationship Id="rId109" Type="http://schemas.openxmlformats.org/officeDocument/2006/relationships/slide" Target="slides/slide107.xml"/>
  <Relationship Id="rId110" Type="http://schemas.openxmlformats.org/officeDocument/2006/relationships/slide" Target="slides/slide108.xml"/>
  <Relationship Id="rId111" Type="http://schemas.openxmlformats.org/officeDocument/2006/relationships/slide" Target="slides/slide109.xml"/>
  <Relationship Id="rId112" Type="http://schemas.openxmlformats.org/officeDocument/2006/relationships/slide" Target="slides/slide110.xml"/>
  <Relationship Id="rId113" Type="http://schemas.openxmlformats.org/officeDocument/2006/relationships/slide" Target="slides/slide111.xml"/>
  <Relationship Id="rId114" Type="http://schemas.openxmlformats.org/officeDocument/2006/relationships/presProps" Target="presProps.xml"/>
  <Relationship Id="rId115" Type="http://schemas.openxmlformats.org/officeDocument/2006/relationships/viewProps" Target="viewProps.xml"/>
  <Relationship Id="rId11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1368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03_leitura_21.jpg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6.jpg"/>
  <Relationship Id="rId3" Type="http://schemas.openxmlformats.org/officeDocument/2006/relationships/image" Target="../media/bottom17.jpg"/>
</Relationships>

</file>

<file path=ppt/slides/_rels/slide10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82.jpg"/>
  <Relationship Id="rId3" Type="http://schemas.openxmlformats.org/officeDocument/2006/relationships/image" Target="../media/bottom183.jpg"/>
</Relationships>

</file>

<file path=ppt/slides/_rels/slide10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84.jpg"/>
  <Relationship Id="rId3" Type="http://schemas.openxmlformats.org/officeDocument/2006/relationships/image" Target="../media/bottom185.jpg"/>
</Relationships>

</file>

<file path=ppt/slides/_rels/slide10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86.jpg"/>
  <Relationship Id="rId3" Type="http://schemas.openxmlformats.org/officeDocument/2006/relationships/image" Target="../media/bottom187.jpg"/>
</Relationships>

</file>

<file path=ppt/slides/_rels/slide10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88.jpg"/>
  <Relationship Id="rId3" Type="http://schemas.openxmlformats.org/officeDocument/2006/relationships/image" Target="../media/bottom189.jpg"/>
</Relationships>

</file>

<file path=ppt/slides/_rels/slide10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90.jpg"/>
  <Relationship Id="rId3" Type="http://schemas.openxmlformats.org/officeDocument/2006/relationships/image" Target="../media/bottom191.jpg"/>
</Relationships>

</file>

<file path=ppt/slides/_rels/slide10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92.jpg"/>
  <Relationship Id="rId3" Type="http://schemas.openxmlformats.org/officeDocument/2006/relationships/image" Target="../media/bottom193.jpg"/>
</Relationships>

</file>

<file path=ppt/slides/_rels/slide10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anto_final194.jpg"/>
</Relationships>

</file>

<file path=ppt/slides/_rels/slide10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95.jpg"/>
  <Relationship Id="rId3" Type="http://schemas.openxmlformats.org/officeDocument/2006/relationships/image" Target="../media/bottom196.jpg"/>
</Relationships>

</file>

<file path=ppt/slides/_rels/slide10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97.jpg"/>
  <Relationship Id="rId3" Type="http://schemas.openxmlformats.org/officeDocument/2006/relationships/image" Target="../media/bottom198.jpg"/>
</Relationships>

</file>

<file path=ppt/slides/_rels/slide10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99.jpg"/>
  <Relationship Id="rId3" Type="http://schemas.openxmlformats.org/officeDocument/2006/relationships/image" Target="../media/bottom200.jpg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8.jpg"/>
  <Relationship Id="rId3" Type="http://schemas.openxmlformats.org/officeDocument/2006/relationships/image" Target="../media/bottom19.jpg"/>
</Relationships>

</file>

<file path=ppt/slides/_rels/slide1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01.jpg"/>
  <Relationship Id="rId3" Type="http://schemas.openxmlformats.org/officeDocument/2006/relationships/image" Target="../media/bottom202.jpg"/>
</Relationships>

</file>

<file path=ppt/slides/_rels/slide1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03.jpg"/>
  <Relationship Id="rId3" Type="http://schemas.openxmlformats.org/officeDocument/2006/relationships/image" Target="../media/bottom204.jpg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0.jpg"/>
  <Relationship Id="rId3" Type="http://schemas.openxmlformats.org/officeDocument/2006/relationships/image" Target="../media/bottom21.jpg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perdao22.jpg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3.jpg"/>
  <Relationship Id="rId3" Type="http://schemas.openxmlformats.org/officeDocument/2006/relationships/image" Target="../media/bottom24.jpg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5.jpg"/>
  <Relationship Id="rId3" Type="http://schemas.openxmlformats.org/officeDocument/2006/relationships/image" Target="../media/bottom26.jpg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7.jpg"/>
  <Relationship Id="rId3" Type="http://schemas.openxmlformats.org/officeDocument/2006/relationships/image" Target="../media/bottom28.jpg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9.jpg"/>
  <Relationship Id="rId3" Type="http://schemas.openxmlformats.org/officeDocument/2006/relationships/image" Target="../media/bottom30.jpg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1.jpg"/>
  <Relationship Id="rId3" Type="http://schemas.openxmlformats.org/officeDocument/2006/relationships/image" Target="../media/bottom32.jpg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perdao33.jpg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anto_inicial2.jpg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4.jpg"/>
  <Relationship Id="rId3" Type="http://schemas.openxmlformats.org/officeDocument/2006/relationships/image" Target="../media/bottom35.jpg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6.jpg"/>
  <Relationship Id="rId3" Type="http://schemas.openxmlformats.org/officeDocument/2006/relationships/image" Target="../media/bottom37.jpg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8.jpg"/>
  <Relationship Id="rId3" Type="http://schemas.openxmlformats.org/officeDocument/2006/relationships/image" Target="../media/bottom39.jpg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0.jpg"/>
  <Relationship Id="rId3" Type="http://schemas.openxmlformats.org/officeDocument/2006/relationships/image" Target="../media/bottom41.jpg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gloria42.jpg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3.jpg"/>
  <Relationship Id="rId3" Type="http://schemas.openxmlformats.org/officeDocument/2006/relationships/image" Target="../media/bottom44.jpg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5.jpg"/>
  <Relationship Id="rId3" Type="http://schemas.openxmlformats.org/officeDocument/2006/relationships/image" Target="../media/bottom46.jpg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7.jpg"/>
  <Relationship Id="rId3" Type="http://schemas.openxmlformats.org/officeDocument/2006/relationships/image" Target="../media/bottom48.jpg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9.jpg"/>
  <Relationship Id="rId3" Type="http://schemas.openxmlformats.org/officeDocument/2006/relationships/image" Target="../media/bottom50.jpg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1.jpg"/>
  <Relationship Id="rId3" Type="http://schemas.openxmlformats.org/officeDocument/2006/relationships/image" Target="../media/bottom52.jpg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.jpg"/>
  <Relationship Id="rId3" Type="http://schemas.openxmlformats.org/officeDocument/2006/relationships/image" Target="../media/bottom4.jpg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3.jpg"/>
  <Relationship Id="rId3" Type="http://schemas.openxmlformats.org/officeDocument/2006/relationships/image" Target="../media/bottom54.jpg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salmo55.jpg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6.jpg"/>
  <Relationship Id="rId3" Type="http://schemas.openxmlformats.org/officeDocument/2006/relationships/image" Target="../media/bottom57.jpg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8.jpg"/>
  <Relationship Id="rId3" Type="http://schemas.openxmlformats.org/officeDocument/2006/relationships/image" Target="../media/bottom59.jpg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0.jpg"/>
  <Relationship Id="rId3" Type="http://schemas.openxmlformats.org/officeDocument/2006/relationships/image" Target="../media/bottom61.jpg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2.jpg"/>
  <Relationship Id="rId3" Type="http://schemas.openxmlformats.org/officeDocument/2006/relationships/image" Target="../media/bottom63.jpg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4.jpg"/>
  <Relationship Id="rId3" Type="http://schemas.openxmlformats.org/officeDocument/2006/relationships/image" Target="../media/bottom65.jpg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6.jpg"/>
  <Relationship Id="rId3" Type="http://schemas.openxmlformats.org/officeDocument/2006/relationships/image" Target="../media/bottom67.jpg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8.jpg"/>
  <Relationship Id="rId3" Type="http://schemas.openxmlformats.org/officeDocument/2006/relationships/image" Target="../media/bottom69.jpg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0.jpg"/>
  <Relationship Id="rId3" Type="http://schemas.openxmlformats.org/officeDocument/2006/relationships/image" Target="../media/bottom71.jpg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.jpg"/>
  <Relationship Id="rId3" Type="http://schemas.openxmlformats.org/officeDocument/2006/relationships/image" Target="../media/bottom6.jpg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2.jpg"/>
  <Relationship Id="rId3" Type="http://schemas.openxmlformats.org/officeDocument/2006/relationships/image" Target="../media/bottom73.jpg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4.jpg"/>
  <Relationship Id="rId3" Type="http://schemas.openxmlformats.org/officeDocument/2006/relationships/image" Target="../media/bottom75.jpg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6.jpg"/>
  <Relationship Id="rId3" Type="http://schemas.openxmlformats.org/officeDocument/2006/relationships/image" Target="../media/bottom77.jpg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especial78.jpg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9.jpg"/>
  <Relationship Id="rId3" Type="http://schemas.openxmlformats.org/officeDocument/2006/relationships/image" Target="../media/bottom80.jpg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1.jpg"/>
  <Relationship Id="rId3" Type="http://schemas.openxmlformats.org/officeDocument/2006/relationships/image" Target="../media/bottom82.jpg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3.jpg"/>
  <Relationship Id="rId3" Type="http://schemas.openxmlformats.org/officeDocument/2006/relationships/image" Target="../media/bottom84.jpg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5.jpg"/>
  <Relationship Id="rId3" Type="http://schemas.openxmlformats.org/officeDocument/2006/relationships/image" Target="../media/bottom86.jpg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7.jpg"/>
  <Relationship Id="rId3" Type="http://schemas.openxmlformats.org/officeDocument/2006/relationships/image" Target="../media/bottom88.jpg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aclamacao_ao_evangelho89.jpg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.jpg"/>
  <Relationship Id="rId3" Type="http://schemas.openxmlformats.org/officeDocument/2006/relationships/image" Target="../media/bottom8.jpg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0.jpg"/>
  <Relationship Id="rId3" Type="http://schemas.openxmlformats.org/officeDocument/2006/relationships/image" Target="../media/bottom91.jpg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2.jpg"/>
  <Relationship Id="rId3" Type="http://schemas.openxmlformats.org/officeDocument/2006/relationships/image" Target="../media/bottom93.jpg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4.jpg"/>
  <Relationship Id="rId3" Type="http://schemas.openxmlformats.org/officeDocument/2006/relationships/image" Target="../media/bottom95.jpg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6.jpg"/>
  <Relationship Id="rId3" Type="http://schemas.openxmlformats.org/officeDocument/2006/relationships/image" Target="../media/bottom97.jpg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ofertorio98.jpg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9.jpg"/>
  <Relationship Id="rId3" Type="http://schemas.openxmlformats.org/officeDocument/2006/relationships/image" Target="../media/bottom100.jpg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01.jpg"/>
  <Relationship Id="rId3" Type="http://schemas.openxmlformats.org/officeDocument/2006/relationships/image" Target="../media/bottom102.jpg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03.jpg"/>
  <Relationship Id="rId3" Type="http://schemas.openxmlformats.org/officeDocument/2006/relationships/image" Target="../media/bottom104.jpg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05.jpg"/>
  <Relationship Id="rId3" Type="http://schemas.openxmlformats.org/officeDocument/2006/relationships/image" Target="../media/bottom106.jpg"/>
</Relationships>

</file>

<file path=ppt/slides/_rels/slide5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07.jpg"/>
  <Relationship Id="rId3" Type="http://schemas.openxmlformats.org/officeDocument/2006/relationships/image" Target="../media/bottom108.jpg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.jpg"/>
  <Relationship Id="rId3" Type="http://schemas.openxmlformats.org/officeDocument/2006/relationships/image" Target="../media/bottom10.jpg"/>
</Relationships>

</file>

<file path=ppt/slides/_rels/slide6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santo109.jpg"/>
</Relationships>

</file>

<file path=ppt/slides/_rels/slide6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10.jpg"/>
  <Relationship Id="rId3" Type="http://schemas.openxmlformats.org/officeDocument/2006/relationships/image" Target="../media/bottom111.jpg"/>
</Relationships>

</file>

<file path=ppt/slides/_rels/slide6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12.jpg"/>
  <Relationship Id="rId3" Type="http://schemas.openxmlformats.org/officeDocument/2006/relationships/image" Target="../media/bottom113.jpg"/>
</Relationships>

</file>

<file path=ppt/slides/_rels/slide6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14.jpg"/>
  <Relationship Id="rId3" Type="http://schemas.openxmlformats.org/officeDocument/2006/relationships/image" Target="../media/bottom115.jpg"/>
</Relationships>

</file>

<file path=ppt/slides/_rels/slide6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santo116.jpg"/>
</Relationships>

</file>

<file path=ppt/slides/_rels/slide6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17.jpg"/>
  <Relationship Id="rId3" Type="http://schemas.openxmlformats.org/officeDocument/2006/relationships/image" Target="../media/bottom118.jpg"/>
</Relationships>

</file>

<file path=ppt/slides/_rels/slide6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19.jpg"/>
  <Relationship Id="rId3" Type="http://schemas.openxmlformats.org/officeDocument/2006/relationships/image" Target="../media/bottom120.jpg"/>
</Relationships>

</file>

<file path=ppt/slides/_rels/slide6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21.jpg"/>
  <Relationship Id="rId3" Type="http://schemas.openxmlformats.org/officeDocument/2006/relationships/image" Target="../media/bottom122.jpg"/>
</Relationships>

</file>

<file path=ppt/slides/_rels/slide6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23.jpg"/>
  <Relationship Id="rId3" Type="http://schemas.openxmlformats.org/officeDocument/2006/relationships/image" Target="../media/bottom124.jpg"/>
</Relationships>

</file>

<file path=ppt/slides/_rels/slide6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25.jpg"/>
  <Relationship Id="rId3" Type="http://schemas.openxmlformats.org/officeDocument/2006/relationships/image" Target="../media/bottom126.jpg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1.jpg"/>
  <Relationship Id="rId3" Type="http://schemas.openxmlformats.org/officeDocument/2006/relationships/image" Target="../media/bottom12.jpg"/>
</Relationships>

</file>

<file path=ppt/slides/_rels/slide7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27.jpg"/>
  <Relationship Id="rId3" Type="http://schemas.openxmlformats.org/officeDocument/2006/relationships/image" Target="../media/bottom128.jpg"/>
</Relationships>

</file>

<file path=ppt/slides/_rels/slide7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29.jpg"/>
  <Relationship Id="rId3" Type="http://schemas.openxmlformats.org/officeDocument/2006/relationships/image" Target="../media/bottom130.jpg"/>
</Relationships>

</file>

<file path=ppt/slides/_rels/slide7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31.jpg"/>
  <Relationship Id="rId3" Type="http://schemas.openxmlformats.org/officeDocument/2006/relationships/image" Target="../media/bottom132.jpg"/>
</Relationships>

</file>

<file path=ppt/slides/_rels/slide7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ordeiro133.jpg"/>
</Relationships>

</file>

<file path=ppt/slides/_rels/slide7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34.jpg"/>
  <Relationship Id="rId3" Type="http://schemas.openxmlformats.org/officeDocument/2006/relationships/image" Target="../media/bottom135.jpg"/>
</Relationships>

</file>

<file path=ppt/slides/_rels/slide7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36.jpg"/>
  <Relationship Id="rId3" Type="http://schemas.openxmlformats.org/officeDocument/2006/relationships/image" Target="../media/bottom137.jpg"/>
</Relationships>

</file>

<file path=ppt/slides/_rels/slide7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omunhao138.jpg"/>
</Relationships>

</file>

<file path=ppt/slides/_rels/slide7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39.jpg"/>
  <Relationship Id="rId3" Type="http://schemas.openxmlformats.org/officeDocument/2006/relationships/image" Target="../media/bottom140.jpg"/>
</Relationships>

</file>

<file path=ppt/slides/_rels/slide7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41.jpg"/>
  <Relationship Id="rId3" Type="http://schemas.openxmlformats.org/officeDocument/2006/relationships/image" Target="../media/bottom142.jpg"/>
</Relationships>

</file>

<file path=ppt/slides/_rels/slide7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43.jpg"/>
  <Relationship Id="rId3" Type="http://schemas.openxmlformats.org/officeDocument/2006/relationships/image" Target="../media/bottom144.jpg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anto_inicial13.jpg"/>
</Relationships>

</file>

<file path=ppt/slides/_rels/slide8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45.jpg"/>
  <Relationship Id="rId3" Type="http://schemas.openxmlformats.org/officeDocument/2006/relationships/image" Target="../media/bottom146.jpg"/>
</Relationships>

</file>

<file path=ppt/slides/_rels/slide8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47.jpg"/>
  <Relationship Id="rId3" Type="http://schemas.openxmlformats.org/officeDocument/2006/relationships/image" Target="../media/bottom148.jpg"/>
</Relationships>

</file>

<file path=ppt/slides/_rels/slide8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49.jpg"/>
  <Relationship Id="rId3" Type="http://schemas.openxmlformats.org/officeDocument/2006/relationships/image" Target="../media/bottom150.jpg"/>
</Relationships>

</file>

<file path=ppt/slides/_rels/slide8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51.jpg"/>
  <Relationship Id="rId3" Type="http://schemas.openxmlformats.org/officeDocument/2006/relationships/image" Target="../media/bottom152.jpg"/>
</Relationships>

</file>

<file path=ppt/slides/_rels/slide8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53.jpg"/>
  <Relationship Id="rId3" Type="http://schemas.openxmlformats.org/officeDocument/2006/relationships/image" Target="../media/bottom154.jpg"/>
</Relationships>

</file>

<file path=ppt/slides/_rels/slide8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omunhao155.jpg"/>
</Relationships>

</file>

<file path=ppt/slides/_rels/slide8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56.jpg"/>
  <Relationship Id="rId3" Type="http://schemas.openxmlformats.org/officeDocument/2006/relationships/image" Target="../media/bottom157.jpg"/>
</Relationships>

</file>

<file path=ppt/slides/_rels/slide8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58.jpg"/>
  <Relationship Id="rId3" Type="http://schemas.openxmlformats.org/officeDocument/2006/relationships/image" Target="../media/bottom159.jpg"/>
</Relationships>

</file>

<file path=ppt/slides/_rels/slide8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60.jpg"/>
  <Relationship Id="rId3" Type="http://schemas.openxmlformats.org/officeDocument/2006/relationships/image" Target="../media/bottom161.jpg"/>
</Relationships>

</file>

<file path=ppt/slides/_rels/slide8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62.jpg"/>
  <Relationship Id="rId3" Type="http://schemas.openxmlformats.org/officeDocument/2006/relationships/image" Target="../media/bottom163.jpg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4.jpg"/>
  <Relationship Id="rId3" Type="http://schemas.openxmlformats.org/officeDocument/2006/relationships/image" Target="../media/bottom15.jpg"/>
</Relationships>

</file>

<file path=ppt/slides/_rels/slide9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64.jpg"/>
  <Relationship Id="rId3" Type="http://schemas.openxmlformats.org/officeDocument/2006/relationships/image" Target="../media/bottom165.jpg"/>
</Relationships>

</file>

<file path=ppt/slides/_rels/slide9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66.jpg"/>
  <Relationship Id="rId3" Type="http://schemas.openxmlformats.org/officeDocument/2006/relationships/image" Target="../media/bottom167.jpg"/>
</Relationships>

</file>

<file path=ppt/slides/_rels/slide9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68.jpg"/>
  <Relationship Id="rId3" Type="http://schemas.openxmlformats.org/officeDocument/2006/relationships/image" Target="../media/bottom169.jpg"/>
</Relationships>

</file>

<file path=ppt/slides/_rels/slide9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omunhao170.jpg"/>
</Relationships>

</file>

<file path=ppt/slides/_rels/slide9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71.jpg"/>
  <Relationship Id="rId3" Type="http://schemas.openxmlformats.org/officeDocument/2006/relationships/image" Target="../media/bottom172.jpg"/>
</Relationships>

</file>

<file path=ppt/slides/_rels/slide9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73.jpg"/>
  <Relationship Id="rId3" Type="http://schemas.openxmlformats.org/officeDocument/2006/relationships/image" Target="../media/bottom174.jpg"/>
</Relationships>

</file>

<file path=ppt/slides/_rels/slide9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anto_final175.jpg"/>
</Relationships>

</file>

<file path=ppt/slides/_rels/slide9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76.jpg"/>
  <Relationship Id="rId3" Type="http://schemas.openxmlformats.org/officeDocument/2006/relationships/image" Target="../media/bottom177.jpg"/>
</Relationships>

</file>

<file path=ppt/slides/_rels/slide9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78.jpg"/>
  <Relationship Id="rId3" Type="http://schemas.openxmlformats.org/officeDocument/2006/relationships/image" Target="../media/bottom179.jpg"/>
</Relationships>

</file>

<file path=ppt/slides/_rels/slide9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80.jpg"/>
  <Relationship Id="rId3" Type="http://schemas.openxmlformats.org/officeDocument/2006/relationships/image" Target="../media/bottom181.jpg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847725" y="-190500"/>
          <a:ext cx="9991725" cy="5905500"/>
          <a:chOff x="-847725" y="-190500"/>
          <a:chExt cx="9991725" cy="59055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847725" y="-190500"/>
            <a:ext cx="10839450" cy="6096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0" y="0"/>
            <a:ext cx="9144000" cy="5715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Solenidade de Pentecostes
08/06/2025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Refrão:
1. Ninguém pára esse
vento passando, ninguém
vê, e ele sopra onde quer.
Força igual têm o
Espírito quando faz
a Igreja de Cristo crescer.
]]></a:t>
            </a:r>
          </a:p>
        </p:txBody>
      </p:sp>
    </p:spTree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Derrama o teu amor aqui
Derrama o teu amor aqui
Faz chover sobre nós Água Viva
Derrama o teu amor aqui
Derrama o teu amor aqui
Faz chover sobre nós Água Viva
Derrama o teu amor aqui
Derrama o teu amor aqui]]></a:t>
            </a:r>
          </a:p>
        </p:txBody>
      </p:sp>
    </p:spTree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Faz chover sobre nós Água Viva
Derrama o teu amor aqui
Derrama o teu amor aqui
Faz chover sobre nós Água Viva
]]></a:t>
            </a:r>
          </a:p>
        </p:txBody>
      </p:sp>
    </p:spTree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Uma Igreja renovada
Povo santo reunido
Famílias restauradas
Pelo poder do Teu Espírito
Derrama o Teu amor aqui!
]]></a:t>
            </a:r>
          </a:p>
        </p:txBody>
      </p:sp>
    </p:spTree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Derrama o teu amor aqui
Derrama o teu amor aqui
Faz chover sobre nós Água Viva
Derrama o teu amor aqui
Derrama o teu amor aqui
Faz chover sobre nós Água Viva
Derrama o teu amor aqui
Derrama o teu amor aqui]]></a:t>
            </a:r>
          </a:p>
        </p:txBody>
      </p:sp>
    </p:spTree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Faz chover sobre nós Água Viva
Derrama o teu amor aqui
Derrama o teu amor aqui
Faz chover sobre nós Água Viva
Derrama o teu amor aqui
Derrama o teu amor aqui
Faz chover sobre nós Água Viva
Derrama o teu amor aqui]]></a:t>
            </a:r>
          </a:p>
        </p:txBody>
      </p:sp>
    </p:spTree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Derrama o teu amor aqui
Faz chover sobre nós
Água Viva Sobre nós!
]]></a:t>
            </a:r>
          </a:p>
        </p:txBody>
      </p:sp>
    </p:spTree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438150" y="0"/>
          <a:ext cx="9582150" cy="5715000"/>
          <a:chOff x="-438150" y="0"/>
          <a:chExt cx="9582150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38150" y="0"/>
            <a:ext cx="10020300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anto Final]]></a:t>
            </a:r>
          </a:p>
        </p:txBody>
      </p:sp>
    </p:spTree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nviai Teu santo espírito, Senhor
E renovai a face da Terra
Enviai Teu santo espírito, Senhor
E renovai a face da Terra
]]></a:t>
            </a:r>
          </a:p>
        </p:txBody>
      </p:sp>
    </p:spTree>
  </p:cSld>
  <p:clrMapOvr>
    <a:masterClrMapping/>
  </p:clrMapOvr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Vem, espírito de amor
Recriar o que o mundo destruiu
Reavivar em nós o primeiro amor
]]></a:t>
            </a:r>
          </a:p>
        </p:txBody>
      </p:sp>
    </p:spTree>
  </p:cSld>
  <p:clrMapOvr>
    <a:masterClrMapping/>
  </p:clrMapOvr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Como em Pentecostes
Vem viver em nós
Nos unindo a criação
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2. Feita de homens
a Igreja é divina,/
pois o Espírito Santo
a conduz/ Como um fogo
que aquece e ilumina/
que é pureza, que
é vida, que é luz.
]]></a:t>
            </a:r>
          </a:p>
        </p:txBody>
      </p:sp>
    </p:spTree>
  </p:cSld>
  <p:clrMapOvr>
    <a:masterClrMapping/>
  </p:clrMapOvr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nviai Teu santo espírito, Senhor
E renovai a face da Terra
Enviai Teu santo espírito, Senhor
E renovai a face da Terra
]]></a:t>
            </a:r>
          </a:p>
        </p:txBody>
      </p:sp>
    </p:spTree>
  </p:cSld>
  <p:clrMapOvr>
    <a:masterClrMapping/>
  </p:clrMapOvr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nviai Teu santo espírito, Senhor
E renovai a face da Terra
Enviai Teu santo espírito, Senhor
E renovai a face da Terra
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3. Quando o Espírito
espalma suas graças,/
faz dos povos um só coração:/
cresce a Igreja onde
todas as raças/ um
só Deus, um só Pai louvarão.
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Perdão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enhor, que viestes
salvar os corações
Arrependi - dos.
Tende piedade de nó.
Tende piedade de nós
Misericórdia, Misericórdia Senhor
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Oh! Cristo, que viestes chamar os
pecadores de coração contri - to.
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Tende piedade de nós
Tende piedade de nós
Misericórdia, Oh!
Cristo misericórdia.
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enhor, que intercedeis
por nós junto do
Pai das misericór - dias.
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Tende piedade de nós
Tende piedade de nós
Misericórdia, Misericórdia Senhor
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Perdão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anto Inicial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Batiza-me senhor no teu espírito
Pois minh alma sedenta está. (2x)
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Vem oh! água viva , oh! água pura
Fecundar meu coração.
Vem oh! água viva , oh! água pura
Transformar meu coração. (2x)
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Cura-me senhor no teu espírito...
Pois meu coração ferido está.
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Vem oh! água viva , oh! água pura
Fecundar meu coração.
Vem oh! água viva , oh! água pura
Transformar meu coração. (2x)
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Glória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Glória a Deus nas alturas
E paz na terra aos
homens por Ele amados.
Senhor Deus, Rei dos
céus, Deus Pai todo poderoso:
Nós vos louva...mos,
Nós vos bendize...mos,
Nós vos adora...mos,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Nós vos glorifica...mos,
Nós vos damos graças,
por vossa imensa glória.
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enhor Jesus Cristo,
Filho Unigênito,
Senhor Deus, Cordeiro
de Deus, Filho de Deus Pai:
Vós que tirais o pecado do mundo,
Tende piedade de nós;
Vós que tirais o pecado do mundo,
Acolhei a nossa súplica;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Vós que estais à direita do Pai,
Tende piedade de nós.
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ó vós sois o San...to;
Só vós, o Senho...or;
Só vós, o Altíssimo,
Jesus Cristo;
Com o Espírito Santo,
Na glória de Deus Pai. Amém!
Na glória de Deus Pai. Amém!
Na glória de Deus Pai. Amém!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nviai Teu santo espírito, Senhor
E renovai a face da Terra
Enviai Teu santo espírito, Senhor
E renovai a face da Terra
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Na glória de Deus Pai. Amém!
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Salmo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nviai o Vosso Espírito
Senhor, e da terra toda face renovai
Enviai o Vosso Espírito
Senhor, e da terra toda face renovai
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Bendize ó minh'alma ao Senhor
Ó meu Deus e meu Senhor
como sois grande
De majestade e esplendor
Vos revestis
E de luz os envolveis como num manto
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nviai o Vosso Espírito
Senhor, e da terra toda face renovai
Enviai o Vosso Espírito
Senhor, e da terra toda face renovai
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 terra Vós firmastes em suas bases
Ficará firme pelos séculos sem fim
Os mares a cobriam como um manto
E as águas envolviam as montanhas
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nviai o Vosso Espírito
Senhor, e da terra toda face renovai
Enviai o Vosso Espírito
Senhor, e da terra toda face renovai
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Fazeis brotar em meio
aos vales as nascentes
Que passam serpeando
entre as montanhas
As suas margem vem
morar os passarinhos
Entre os ramos eles
erguem o seu canto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nviai o Vosso Espírito
Senhor, e da terra toda face renovai
Enviai o Vosso Espírito
Senhor, e da terra toda face renovai
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De Vossa casa as montanhas irrigais
Com Vossos frutos saciais
a terra inteira
Fazeis crescer os verde
pastos para o gado
E as plantas que são
úteis para o homem
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Vem, espírito de amor
Recriar o que o mundo destruiu
Reavivar em nós o primeiro amor
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nviai o Vosso Espírito
Senhor, e da terra toda face renovai
Enviai o Vosso Espírito
Senhor, e da terra toda face renovai
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Quão numerosas ó
Senhor são vossas obras
E que sabedoria em todas elas
Encheu-se a terra com
as Vossas criaturas
Bendize a minha'alma ao Senhor
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nviai o Vosso Espírito
Senhor, e da terra toda face renovai
Enviai o Vosso Espírito
Senhor, e da terra toda face renovai
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438150" y="0"/>
          <a:ext cx="9582150" cy="5715000"/>
          <a:chOff x="-438150" y="0"/>
          <a:chExt cx="9582150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38150" y="0"/>
            <a:ext cx="10020300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Especial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1. Espírito de Deus,
enviai dos céus. Um
raio de luz, um raio de luz
Vinde, Pai dos pobres,
dai aos orações.
Vossos sete dons, Vossos sete dons
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2. Consolo que acalma,
hóspede da alma. Doce
alívio, vinde. Doce alívio, vinde.
No labor, descanso.
Na aflição, remanso.
No calor, aragem. No calor, aragem
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3. Ao sujo, lavai,
ao seco, regai. Curai
o doente, curai o doente.
Dobrai o que é duro,
guiai no escuro o frio,
aquecei. O frio, aquecei
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4. Enchei, luz bendita,
chama que crepita.
O íntimo de nós,
o íntimo de nós.
Sem a luz que acode,
nada o homem pode.
Nenhum bem há nele.
Nenhum bem há nele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5. Dai à Vossa igreja,
que espera e deseja.
Vossos sete dons. Vossos sete dons.
Dai em prêmio ao forte
uma santa morte. Alegria
eterna. Alegria eterna
Amém
Amém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Aclamação ao Evangelho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Como em Pentecostes
Vem viver em nós
Nos unindo a criação
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leluia, aleluia, aleluia,
ale_luuu_ia
Aleluia, aleluia, aleluia,
ale_luuu_ia
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O homem não vive somente de pão.
Mas de toda palavra da boca de Deus
Os preceitos do Senhor são precisos
Alegria ao coração
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leluia, aleluia, aleluia,
ale_luuu_ia
Aleluia, aleluia, aleluia,
ale_luuu_ia
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O homem não vive somente de pão.
Mas de toda palavra da boca de Deus
Os preceitos do Senhor são precisos
Alegria ao coração
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Ofertório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Primeira Parte 2x:
Venho senhor minha
vida oferecer, como
oferta de amor e sacrifício
Quero a minha vida
a ti entregar como
oferta viva em teu altar
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Coro 2x:
Pois pra te adorar
Foi que eu nasci
Cumpra em mim
O teu querer
Faça o que está em teu coração
E que a cada dia eu
queira mais e mais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star ao teu lado senhor
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 que a cada dia eu
queira mais e mais
estar ao teu lado senhor
Estar ao teu lado
]]>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star ao teu lado senhor
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nviai Teu santo espírito, Senhor
E renovai a face da Terra
Enviai Teu santo espírito, Senhor
E renovai a face da Terra
]]>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438150" y="0"/>
          <a:ext cx="9582150" cy="5715000"/>
          <a:chOff x="-438150" y="0"/>
          <a:chExt cx="9582150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38150" y="0"/>
            <a:ext cx="10020300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Santo]]>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anto, Santo, Santo
Senhor Deus do universo
Senhor Deus do universo
]]>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O céu e a terra proclamam
vossa glória
Hosa.....na nas alturas
Bendito o que vem em nome do Senhor
Hosa.....na nas alturas
]]>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anto, Santo, Santo
Senhor Deus do universo
Senhor Deus do universo
Santo
]]>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438150" y="0"/>
          <a:ext cx="9582150" cy="5715000"/>
          <a:chOff x="-438150" y="0"/>
          <a:chExt cx="9582150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38150" y="0"/>
            <a:ext cx="10020300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Santo]]>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antificai e reuni o vosso povo.
Fazei de nós um só
corpo e um só espírito.
]]></a:t>
            </a: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doramus, Adoramus,
Adoramus Te (Adoramus)
Adoramus, Adoramus,
Adoramus Te, Domine.
]]></a:t>
            </a: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is o mistério da fé!
Anunciamos, Senhor, a Vossa morte
E proclamamos a Vossa ressurreição
Vinde, Senhor Jesu-------us!
]]></a:t>
            </a: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Por Cristo, com Cristo, em Cristo
Na unidade do Espírito Santo.
Toda honra, toda glória
agora e para sempre...
]]></a:t>
            </a:r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...mém! A--a--a...amém!
A--a--a...amém! Amém!
A...mém! A--a--a...amém!
A--a--a...amém! Amém!
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nviai Teu santo espírito, Senhor
E renovai a face da Terra
Enviai Teu santo espírito, Senhor
E renovai a face da Terra
]]></a:t>
            </a:r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...gnus Dei (agnus Dei)
qui tollis peccata mun...di
miserere no...bis
]]></a:t>
            </a:r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...gnus Dei (agnus Dei)
qui tollis peccata mun...di
miserere no...bis
]]></a:t>
            </a:r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...gnus Dei (agnus Dei)
qui tollis peccata mun...di
dona nobis pa...cem.
Dona nobis pa...cem!
Dona no...bis pa...cem!
]]></a:t>
            </a:r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ordeiro]]></a:t>
            </a:r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Cordeiro de Deus que
tirais o pecado do mundo
Tende piedade, piedade de nós
Cordeiro de Deus que
tirais o pecado do mundo
Tende piedade, piedade de nós
Cordeiro de Deus que
tirais o pecado do mundo]]></a:t>
            </a:r>
          </a:p>
        </p:txBody>
      </p:sp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Dai-nos a paz, a vossa paz
]]></a:t>
            </a:r>
          </a:p>
        </p:txBody>
      </p:sp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omunhão]]></a:t>
            </a:r>
          </a:p>
        </p:txBody>
      </p:sp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Cantar a beleza da
vida, presente do amor sem igual
Missão do Teu povo
escolhido! Senhor,
vem livrar-nos do mal
]]></a:t>
            </a:r>
          </a:p>
        </p:txBody>
      </p:sp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Vem dar-nos Teu Filho,
Senhor, sustento no pão e no vinho
E a força do Espírito
Saaanto. Unindo Teu povo a caminho
]]></a:t>
            </a:r>
          </a:p>
        </p:txBody>
      </p:sp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Falar do Teu filho
às nações, vivendo como Ele viveu
Missão do Teu povo
escolhido, Senhor,
vem cuidar do que é Teu
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anto Inicial]]></a:t>
            </a:r>
          </a:p>
        </p:txBody>
      </p:sp>
    </p:spTree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Viver o perdão sem
medida, servir sem jamais condenar
Missão do Teu povo
escolhido, Senhor, vem conosco ficar
]]></a:t>
            </a:r>
          </a:p>
        </p:txBody>
      </p:sp>
    </p:spTree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rguer os que estão
humilhados, doar-se
aos pequenos, aos pobres
Missão do Teu povo
escolhido, Senhor,
nossas forças redobre
]]></a:t>
            </a:r>
          </a:p>
        </p:txBody>
      </p:sp>
    </p:spTree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Buscar a verdade, a
justiça, nas trevas
brilhar como a luz
Missão do Teu povo
escolhido, Senhor nossos
passos conduz
]]></a:t>
            </a:r>
          </a:p>
        </p:txBody>
      </p:sp>
    </p:spTree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ndar os caminhos do
mundo, plantando Teu Reino de paz
Missão do Teu povo
escolhido, Senhor,
nossos passos refaz
]]></a:t>
            </a:r>
          </a:p>
        </p:txBody>
      </p:sp>
    </p:spTree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Fazer deste mundo um
só povo, fraterno,
a serviço da vida
Missão do Teu povo
escolhido, Senhor,
vem nutrir nossa lida
]]></a:t>
            </a:r>
          </a:p>
        </p:txBody>
      </p:sp>
    </p:spTree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omunhão]]></a:t>
            </a:r>
          </a:p>
        </p:txBody>
      </p:sp>
    </p:spTree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Vinde, ó Espírito
Santo, enchei os corações
dos vossos fiéis.
Vinde, ó Espírito
Santo, enchei os corações
dos vossos fiéis.
]]></a:t>
            </a:r>
          </a:p>
        </p:txBody>
      </p:sp>
    </p:spTree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cendei neles o fogo
do vosso amor, enviai
o vosso Espírito,
E tudo será criado
e renovareis a face
da terra. (..a face da terra)
]]></a:t>
            </a:r>
          </a:p>
        </p:txBody>
      </p:sp>
    </p:spTree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cendei neles o fogo
do vosso amor, enviai
o vosso Espírito,
E tudo será criado
e renovareis a face
da terra. (..a face da terra)
]]></a:t>
            </a:r>
          </a:p>
        </p:txBody>
      </p:sp>
    </p:spTree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Doce, doce Espírito
Santo, exemplo quero
ser da mãe do meu senhor.
Doce, doce Espírito
Santo, fazei também
de mim, morada do senhor.
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staremos aqui reunidos
como estavam em Jerusalém.
Pois só quando vivemos
unidos é que o Espírito
Santo nos vem.
]]></a:t>
            </a:r>
          </a:p>
        </p:txBody>
      </p:sp>
    </p:spTree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Como um sacrário vivo
levando o amor, revelando
coisas que eu não
sei, mistérios do
grande autor, se eu
conhecer, por nada eu trocarei.
]]></a:t>
            </a:r>
          </a:p>
        </p:txBody>
      </p:sp>
    </p:spTree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Como um sacrário vivo
levando o amor, revelando
coisas que eu não
sei, mistérios do
grande autor, se eu
conhecer, por nada eu trocarei.
]]></a:t>
            </a:r>
          </a:p>
        </p:txBody>
      </p:sp>
    </p:spTree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e eu conhecer por nada eu trocarei.
Se eu conhecer por nada eu trocarei.
]]></a:t>
            </a:r>
          </a:p>
        </p:txBody>
      </p:sp>
    </p:spTree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omunhão]]></a:t>
            </a:r>
          </a:p>
        </p:txBody>
      </p:sp>
    </p:spTree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Quero mergulhar nas profundezas
Do espírito de Deus
E descobrir suas riquezas
Em meu coração
]]></a:t>
            </a:r>
          </a:p>
        </p:txBody>
      </p:sp>
    </p:spTree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É tão lindo
Tão simples
Brisa leve, tão suave,
doce espírito
Santo de Deus
Tão suave, brisa leve,
doce espírito
Santo de Deus]]></a:t>
            </a:r>
          </a:p>
        </p:txBody>
      </p:sp>
    </p:spTree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438150" y="0"/>
          <a:ext cx="9582150" cy="5715000"/>
          <a:chOff x="-438150" y="0"/>
          <a:chExt cx="9582150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38150" y="0"/>
            <a:ext cx="10020300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anto Final]]></a:t>
            </a:r>
          </a:p>
        </p:txBody>
      </p:sp>
    </p:spTree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enhor, eu quero obedecer a Tua voz
Derrama o Teu Espírito
(uh, uh) sobre todos nós
Senhor, eu quero mergulhar,
me comprometer
Entrar na intimida----de
do Teu coração
Derrama em nós Tua unção]]></a:t>
            </a:r>
          </a:p>
        </p:txBody>
      </p:sp>
    </p:spTree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Derrama o teu amor aqui
Derrama o teu amor aqui
Faz chover sobre nós Água Viva
Derrama o teu amor aqui
Derrama o teu amor aqui
Faz chover sobre nós Água Viva
]]></a:t>
            </a:r>
          </a:p>
        </p:txBody>
      </p:sp>
    </p:spTree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enhor, eu quero obedecer a Tua voz
Derrama o Teu Espírito
(uh, uh) sobre todos nós
Senhor, eu quero mergulhar,
me comprometer
Entrar na intimida----de
do Teu coração
Derrama em nós Tua unção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0">
  <a:themeElements>
    <a:clrScheme name="Theme5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111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2026-08-03T22:50:08Z</dcterms:created>
  <dcterms:modified xsi:type="dcterms:W3CDTF">2026-08-03T22:50:08Z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