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presProps" Target="presProps.xml"/>
  <Relationship Id="rId68" Type="http://schemas.openxmlformats.org/officeDocument/2006/relationships/viewProps" Target="viewProps.xml"/>
  <Relationship Id="rId6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5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1.jpg"/>
  <Relationship Id="rId3" Type="http://schemas.openxmlformats.org/officeDocument/2006/relationships/image" Target="../media/bottom42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6.jpg"/>
  <Relationship Id="rId3" Type="http://schemas.openxmlformats.org/officeDocument/2006/relationships/image" Target="../media/bottom117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25º Domingo Comum
21/09/2025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isto, que enviais
o Vosso Espírito.
Enviais o Vosso Espírito
para criar em nós
um coração novo,
tende piedade de nós!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isto, tende piedade de nós!
Tende Piedade de nós!
Piedade de Nós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nos tornastes
participantes.
Nos tornastes participantes
do Vosso Corpo
e do Vosso Sangue,
tende piedade de Nós!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tende piedade de nós!
Tende Piedade de nós!
Piedade de Nós (2x)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confiamos em Vossa
Misericórdia,
Nos arrependemos e
nos entregamos ao Vosso
infinito Amor
Nós confiamos em vossa
Misericórdia,
Nos arrependemos e nos entregamos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 arrependemos e nos entregamos
Nos arrependemos e nos entregamos
ao Vosso infinito Amor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e Pai nós vos louvamos,
Adoramos, bendizemos.
Damos glória ao vosso nome,
Vossos dons agradecemos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nosso Jesus Cristo
Unigênito do Pai.
Vós de Deus, Cordeiro Santo,
Nossas culpas perdoai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junto do Pai,
Como nosso intercessor,
Acolhei nossos pedidos,
Atendei nosso clamor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, somente, sois o Santo,
O Altíssimo, o Senhor.
Com o Espírito Divino
De Deus Pai no esplendor.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4X)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Louvai o Senhor,
que eleva os pobres!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Louvai, louvai,
ó servos do Senhor,
louvai, louvai o nome do Senhor!
Bendito seja o nome do Senhor,
agora e por toda a eternidade!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O Senhor está acima
das nações,
sua glória vai além
dos altos céus.
Quem pode comparar-se ao nosso Deus,
ao Senhor, que no alto
céu tem o seu trono
e se inclina para olhar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é tempo de louvar a Deus
Em nós agora habita teu Espírito
Então é só cantar,
e a Cristo exaltar
e Sua Glória encherá este lugar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?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Levanta da poeira o indigente
e do lixo ele retira o pobrezinho,
para fazê-lo assentar-se
com os nobres,
assentar-se com os
nobres do seu povo.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aleluia
Aleluia, aleluia, aleluia,aleluia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nho-me a ouvir,o
que o senhor dirá
Ele vai falar, vai falar de paz
Pela minha voz, e pelas minhas mãos
Jesus cristo vai, vai falar de paz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s grãos que formam
a espiga se unem pra serem pão.
Os homens que são
Igreja se unem pela oblação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iante do altar Senhor
entendo minha vocação
devo sacrificar a vida
por meu irmão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louvar, vem louvar
Vem louvar, vem louvar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grão caído na terra
só vive se vai morrer.
É dando que se recebe
morrendo se vai viver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vinho e o pão ofertamos
são nossas respostas de amor
Pedimos humildemente
aceita-nos ó Senhor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Santo,
o Senhor é Santo, o Senhor é Santo
O Senhor é nosso Deus,
o Senhor é nosso Pai
Que Seu reino de Amor
se estenda sobre a terra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Santo,o
Senhor é Santo, o Senhor é Santo
Bendito o que vem em nome do Senhor
Bendito o que vem em nome do Senhor
Hosana, Hosana, Hosaaaaana. (2x)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Tende piedade de nós.
Tende piedade de nós.
Tende piedade de nós.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Dai-nos a paz, a vossa paz!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meio dos louvores, Deus habita
É seu prazer cumprir o que nos diz
Então é só cantar,
e a Cristo exaltar
e Sua Glória encherá este lugar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ntar a beleza da
vida, presente do amor sem igual
Missão do Teu povo
escolhido! Senhor,
vem livrar-nos do mal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dar-nos Teu Filho,
Senhor, sustento no pão e no vinho
E a força do Espírito
Saaanto. Unindo Teu povo a caminho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lar do Teu filho
às nações, vivendo como Ele viveu
Missão do Teu povo
escolhido, Senhor,
vem cuidar do que é Teu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ver o perdão sem
medida, servir sem jamais condenar
Missão do Teu povo
escolhido, Senhor, vem conosco ficar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rguer os que estão
humilhados, doar-se
aos pequenos, aos pobres
Missão do Teu povo
escolhido, Senhor,
nossas forças redobre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uscar a verdade, a
justiça, nas trevas
brilhar como a luz
Missão do Teu povo
escolhido, Senhor nossos
passos conduz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ndar os caminhos do
mundo, plantando Teu Reino de paz
Missão do Teu povo
escolhido, Senhor,
nossos passos refaz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er deste mundo um
só povo, fraterno,
a serviço da vida
Missão do Teu povo
escolhido, Senhor,
vem nutrir nossa lida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louvar, vem louvar
Vem louvar, vem louvar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de Nazaré, Maria me cativou
Fez mais forte a minha fé,
E por filho me adotou.
Às vezes eu paro e fico a pensar
E sem perceber me vejo a rezar
O meu coração se põe a cantar
Pra Virgem de Nazaré
Menina que Deus amou e escolheu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a Mãe de Jesus, o Filho de Deus
Maria que o povo inteiro elegeu
Senhora e Mãe do céu.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 Maria, Ave Maria,
Ave Maria, Mãe de Jesus.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que eu quero bem
Maria do puro amor
Igual a você ninguém
Mãe pura do meu Senhor.
Em cada mulher que a terra criou
Um traço de Deus Maria deixou
Um sonho de Mãe Maria plantou
Pro mundo encontrar a paz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que fez o Cristo falar
Maria que fez Jesus caminhar
Maria que só viveu pra seu Deus
Maria do povo meu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na água e no Espirito.
Na água e no Espírito
nos regenerastes
à Vossa Imagem, tende
Piedade de nós!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tende piedade de nós!
Tende piedade de nós!
Piedade de Nós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7">
  <a:themeElements>
    <a:clrScheme name="Theme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2026-06-11T20:21:59Z</dcterms:created>
  <dcterms:modified xsi:type="dcterms:W3CDTF">2026-06-11T20:21:59Z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