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Lst>
  <p:sldSz cx="9144000" cy="5715000" type="screen16x1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presProps" Target="presProps.xml"/>
  <Relationship Id="rId190" Type="http://schemas.openxmlformats.org/officeDocument/2006/relationships/viewProps" Target="viewProps.xml"/>
  <Relationship Id="rId19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7022483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03_leitura_2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jpg"/>
  <Relationship Id="rId3" Type="http://schemas.openxmlformats.org/officeDocument/2006/relationships/image" Target="../media/bottom16.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1.jpg"/>
  <Relationship Id="rId3" Type="http://schemas.openxmlformats.org/officeDocument/2006/relationships/image" Target="../media/bottom182.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3.jpg"/>
  <Relationship Id="rId3" Type="http://schemas.openxmlformats.org/officeDocument/2006/relationships/image" Target="../media/bottom184.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5.jpg"/>
  <Relationship Id="rId3" Type="http://schemas.openxmlformats.org/officeDocument/2006/relationships/image" Target="../media/bottom186.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87.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8.jpg"/>
  <Relationship Id="rId3" Type="http://schemas.openxmlformats.org/officeDocument/2006/relationships/image" Target="../media/bottom189.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0.jpg"/>
  <Relationship Id="rId3" Type="http://schemas.openxmlformats.org/officeDocument/2006/relationships/image" Target="../media/bottom191.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2.jpg"/>
  <Relationship Id="rId3" Type="http://schemas.openxmlformats.org/officeDocument/2006/relationships/image" Target="../media/bottom193.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4.jpg"/>
  <Relationship Id="rId3" Type="http://schemas.openxmlformats.org/officeDocument/2006/relationships/image" Target="../media/bottom195.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6.jpg"/>
  <Relationship Id="rId3" Type="http://schemas.openxmlformats.org/officeDocument/2006/relationships/image" Target="../media/bottom197.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8.jpg"/>
  <Relationship Id="rId3" Type="http://schemas.openxmlformats.org/officeDocument/2006/relationships/image" Target="../media/bottom199.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jpg"/>
  <Relationship Id="rId3" Type="http://schemas.openxmlformats.org/officeDocument/2006/relationships/image" Target="../media/bottom18.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0.jpg"/>
  <Relationship Id="rId3" Type="http://schemas.openxmlformats.org/officeDocument/2006/relationships/image" Target="../media/bottom201.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2.jpg"/>
  <Relationship Id="rId3" Type="http://schemas.openxmlformats.org/officeDocument/2006/relationships/image" Target="../media/bottom203.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4.jpg"/>
  <Relationship Id="rId3" Type="http://schemas.openxmlformats.org/officeDocument/2006/relationships/image" Target="../media/bottom205.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06.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7.jpg"/>
  <Relationship Id="rId3" Type="http://schemas.openxmlformats.org/officeDocument/2006/relationships/image" Target="../media/bottom208.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9.jpg"/>
  <Relationship Id="rId3" Type="http://schemas.openxmlformats.org/officeDocument/2006/relationships/image" Target="../media/bottom210.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1.jpg"/>
  <Relationship Id="rId3" Type="http://schemas.openxmlformats.org/officeDocument/2006/relationships/image" Target="../media/bottom212.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13.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4.jpg"/>
  <Relationship Id="rId3" Type="http://schemas.openxmlformats.org/officeDocument/2006/relationships/image" Target="../media/bottom215.jpg"/>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6.jpg"/>
  <Relationship Id="rId3" Type="http://schemas.openxmlformats.org/officeDocument/2006/relationships/image" Target="../media/bottom217.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jpg"/>
  <Relationship Id="rId3" Type="http://schemas.openxmlformats.org/officeDocument/2006/relationships/image" Target="../media/bottom20.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8.jpg"/>
  <Relationship Id="rId3" Type="http://schemas.openxmlformats.org/officeDocument/2006/relationships/image" Target="../media/bottom219.jpg"/>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0.jpg"/>
  <Relationship Id="rId3" Type="http://schemas.openxmlformats.org/officeDocument/2006/relationships/image" Target="../media/bottom221.jpg"/>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2.jpg"/>
  <Relationship Id="rId3" Type="http://schemas.openxmlformats.org/officeDocument/2006/relationships/image" Target="../media/bottom223.jpg"/>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24.jpg"/>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5.jpg"/>
  <Relationship Id="rId3" Type="http://schemas.openxmlformats.org/officeDocument/2006/relationships/image" Target="../media/bottom226.jpg"/>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7.jpg"/>
  <Relationship Id="rId3" Type="http://schemas.openxmlformats.org/officeDocument/2006/relationships/image" Target="../media/bottom228.jpg"/>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9.jpg"/>
  <Relationship Id="rId3" Type="http://schemas.openxmlformats.org/officeDocument/2006/relationships/image" Target="../media/bottom230.jpg"/>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1.jpg"/>
  <Relationship Id="rId3" Type="http://schemas.openxmlformats.org/officeDocument/2006/relationships/image" Target="../media/bottom232.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3.jpg"/>
  <Relationship Id="rId3" Type="http://schemas.openxmlformats.org/officeDocument/2006/relationships/image" Target="../media/bottom234.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5.jpg"/>
  <Relationship Id="rId3" Type="http://schemas.openxmlformats.org/officeDocument/2006/relationships/image" Target="../media/bottom236.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jpg"/>
  <Relationship Id="rId3" Type="http://schemas.openxmlformats.org/officeDocument/2006/relationships/image" Target="../media/bottom22.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7.jpg"/>
  <Relationship Id="rId3" Type="http://schemas.openxmlformats.org/officeDocument/2006/relationships/image" Target="../media/bottom238.jpg"/>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9.jpg"/>
  <Relationship Id="rId3" Type="http://schemas.openxmlformats.org/officeDocument/2006/relationships/image" Target="../media/bottom240.jpg"/>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1.jpg"/>
  <Relationship Id="rId3" Type="http://schemas.openxmlformats.org/officeDocument/2006/relationships/image" Target="../media/bottom242.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3.jpg"/>
  <Relationship Id="rId3" Type="http://schemas.openxmlformats.org/officeDocument/2006/relationships/image" Target="../media/bottom244.jpg"/>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5.jpg"/>
  <Relationship Id="rId3" Type="http://schemas.openxmlformats.org/officeDocument/2006/relationships/image" Target="../media/bottom246.jpg"/>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7.jpg"/>
  <Relationship Id="rId3" Type="http://schemas.openxmlformats.org/officeDocument/2006/relationships/image" Target="../media/bottom248.jpg"/>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9.jpg"/>
  <Relationship Id="rId3" Type="http://schemas.openxmlformats.org/officeDocument/2006/relationships/image" Target="../media/bottom250.jpg"/>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1.jpg"/>
  <Relationship Id="rId3" Type="http://schemas.openxmlformats.org/officeDocument/2006/relationships/image" Target="../media/bottom252.jpg"/>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3.jpg"/>
  <Relationship Id="rId3" Type="http://schemas.openxmlformats.org/officeDocument/2006/relationships/image" Target="../media/bottom254.jpg"/>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5.jpg"/>
  <Relationship Id="rId3" Type="http://schemas.openxmlformats.org/officeDocument/2006/relationships/image" Target="../media/bottom256.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perdao23.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7.jpg"/>
  <Relationship Id="rId3" Type="http://schemas.openxmlformats.org/officeDocument/2006/relationships/image" Target="../media/bottom258.jpg"/>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9.jpg"/>
  <Relationship Id="rId3" Type="http://schemas.openxmlformats.org/officeDocument/2006/relationships/image" Target="../media/bottom260.jpg"/>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1.jpg"/>
  <Relationship Id="rId3" Type="http://schemas.openxmlformats.org/officeDocument/2006/relationships/image" Target="../media/bottom262.jpg"/>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3.jpg"/>
  <Relationship Id="rId3" Type="http://schemas.openxmlformats.org/officeDocument/2006/relationships/image" Target="../media/bottom264.jpg"/>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5.jpg"/>
  <Relationship Id="rId3" Type="http://schemas.openxmlformats.org/officeDocument/2006/relationships/image" Target="../media/bottom266.jpg"/>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7.jpg"/>
  <Relationship Id="rId3" Type="http://schemas.openxmlformats.org/officeDocument/2006/relationships/image" Target="../media/bottom268.jpg"/>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9.jpg"/>
  <Relationship Id="rId3" Type="http://schemas.openxmlformats.org/officeDocument/2006/relationships/image" Target="../media/bottom270.jpg"/>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1.jpg"/>
  <Relationship Id="rId3" Type="http://schemas.openxmlformats.org/officeDocument/2006/relationships/image" Target="../media/bottom272.jpg"/>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3.jpg"/>
  <Relationship Id="rId3" Type="http://schemas.openxmlformats.org/officeDocument/2006/relationships/image" Target="../media/bottom274.jpg"/>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75.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jpg"/>
  <Relationship Id="rId3" Type="http://schemas.openxmlformats.org/officeDocument/2006/relationships/image" Target="../media/bottom25.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6.jpg"/>
  <Relationship Id="rId3" Type="http://schemas.openxmlformats.org/officeDocument/2006/relationships/image" Target="../media/bottom277.jpg"/>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8.jpg"/>
  <Relationship Id="rId3" Type="http://schemas.openxmlformats.org/officeDocument/2006/relationships/image" Target="../media/bottom279.jpg"/>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0.jpg"/>
  <Relationship Id="rId3" Type="http://schemas.openxmlformats.org/officeDocument/2006/relationships/image" Target="../media/bottom281.jpg"/>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2.jpg"/>
  <Relationship Id="rId3" Type="http://schemas.openxmlformats.org/officeDocument/2006/relationships/image" Target="../media/bottom283.jpg"/>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84.jpg"/>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5.jpg"/>
  <Relationship Id="rId3" Type="http://schemas.openxmlformats.org/officeDocument/2006/relationships/image" Target="../media/bottom286.jpg"/>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7.jpg"/>
  <Relationship Id="rId3" Type="http://schemas.openxmlformats.org/officeDocument/2006/relationships/image" Target="../media/bottom288.jpg"/>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9.jpg"/>
  <Relationship Id="rId3" Type="http://schemas.openxmlformats.org/officeDocument/2006/relationships/image" Target="../media/bottom290.jpg"/>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1.jpg"/>
  <Relationship Id="rId3" Type="http://schemas.openxmlformats.org/officeDocument/2006/relationships/image" Target="../media/bottom292.jpg"/>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3.jpg"/>
  <Relationship Id="rId3" Type="http://schemas.openxmlformats.org/officeDocument/2006/relationships/image" Target="../media/bottom294.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jpg"/>
  <Relationship Id="rId3" Type="http://schemas.openxmlformats.org/officeDocument/2006/relationships/image" Target="../media/bottom27.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5.jpg"/>
  <Relationship Id="rId3" Type="http://schemas.openxmlformats.org/officeDocument/2006/relationships/image" Target="../media/bottom296.jpg"/>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7.jpg"/>
  <Relationship Id="rId3" Type="http://schemas.openxmlformats.org/officeDocument/2006/relationships/image" Target="../media/bottom298.jpg"/>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9.jpg"/>
  <Relationship Id="rId3" Type="http://schemas.openxmlformats.org/officeDocument/2006/relationships/image" Target="../media/bottom300.jpg"/>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1.jpg"/>
  <Relationship Id="rId3" Type="http://schemas.openxmlformats.org/officeDocument/2006/relationships/image" Target="../media/bottom302.jpg"/>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3.jpg"/>
  <Relationship Id="rId3" Type="http://schemas.openxmlformats.org/officeDocument/2006/relationships/image" Target="../media/bottom304.jpg"/>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5.jpg"/>
  <Relationship Id="rId3" Type="http://schemas.openxmlformats.org/officeDocument/2006/relationships/image" Target="../media/bottom306.jpg"/>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307.jpg"/>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8.jpg"/>
  <Relationship Id="rId3" Type="http://schemas.openxmlformats.org/officeDocument/2006/relationships/image" Target="../media/bottom309.jpg"/>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0.jpg"/>
  <Relationship Id="rId3" Type="http://schemas.openxmlformats.org/officeDocument/2006/relationships/image" Target="../media/bottom311.jpg"/>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2.jpg"/>
  <Relationship Id="rId3" Type="http://schemas.openxmlformats.org/officeDocument/2006/relationships/image" Target="../media/bottom313.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perdao28.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4.jpg"/>
  <Relationship Id="rId3" Type="http://schemas.openxmlformats.org/officeDocument/2006/relationships/image" Target="../media/bottom315.jpg"/>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316.jpg"/>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7.jpg"/>
  <Relationship Id="rId3" Type="http://schemas.openxmlformats.org/officeDocument/2006/relationships/image" Target="../media/bottom318.jpg"/>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9.jpg"/>
  <Relationship Id="rId3" Type="http://schemas.openxmlformats.org/officeDocument/2006/relationships/image" Target="../media/bottom320.jpg"/>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1.jpg"/>
  <Relationship Id="rId3" Type="http://schemas.openxmlformats.org/officeDocument/2006/relationships/image" Target="../media/bottom322.jpg"/>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3.jpg"/>
  <Relationship Id="rId3" Type="http://schemas.openxmlformats.org/officeDocument/2006/relationships/image" Target="../media/bottom324.jpg"/>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325.jpg"/>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6.jpg"/>
  <Relationship Id="rId3" Type="http://schemas.openxmlformats.org/officeDocument/2006/relationships/image" Target="../media/bottom327.jpg"/>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8.jpg"/>
  <Relationship Id="rId3" Type="http://schemas.openxmlformats.org/officeDocument/2006/relationships/image" Target="../media/bottom329.jpg"/>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0.jpg"/>
  <Relationship Id="rId3" Type="http://schemas.openxmlformats.org/officeDocument/2006/relationships/image" Target="../media/bottom331.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jpg"/>
  <Relationship Id="rId3" Type="http://schemas.openxmlformats.org/officeDocument/2006/relationships/image" Target="../media/bottom30.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2.jpg"/>
  <Relationship Id="rId3" Type="http://schemas.openxmlformats.org/officeDocument/2006/relationships/image" Target="../media/bottom333.jpg"/>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334.jpg"/>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5.jpg"/>
  <Relationship Id="rId3" Type="http://schemas.openxmlformats.org/officeDocument/2006/relationships/image" Target="../media/bottom336.jpg"/>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7.jpg"/>
  <Relationship Id="rId3" Type="http://schemas.openxmlformats.org/officeDocument/2006/relationships/image" Target="../media/bottom338.jpg"/>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9.jpg"/>
  <Relationship Id="rId3" Type="http://schemas.openxmlformats.org/officeDocument/2006/relationships/image" Target="../media/bottom340.jpg"/>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1.jpg"/>
  <Relationship Id="rId3" Type="http://schemas.openxmlformats.org/officeDocument/2006/relationships/image" Target="../media/bottom342.jpg"/>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3.jpg"/>
  <Relationship Id="rId3" Type="http://schemas.openxmlformats.org/officeDocument/2006/relationships/image" Target="../media/bottom344.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jpg"/>
  <Relationship Id="rId3" Type="http://schemas.openxmlformats.org/officeDocument/2006/relationships/image" Target="../media/bottom32.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especial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jpg"/>
  <Relationship Id="rId3" Type="http://schemas.openxmlformats.org/officeDocument/2006/relationships/image" Target="../media/bottom34.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jpg"/>
  <Relationship Id="rId3" Type="http://schemas.openxmlformats.org/officeDocument/2006/relationships/image" Target="../media/bottom36.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7.jpg"/>
  <Relationship Id="rId3" Type="http://schemas.openxmlformats.org/officeDocument/2006/relationships/image" Target="../media/bottom38.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jpg"/>
  <Relationship Id="rId3" Type="http://schemas.openxmlformats.org/officeDocument/2006/relationships/image" Target="../media/bottom40.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gloria41.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2.jpg"/>
  <Relationship Id="rId3" Type="http://schemas.openxmlformats.org/officeDocument/2006/relationships/image" Target="../media/bottom43.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4.jpg"/>
  <Relationship Id="rId3" Type="http://schemas.openxmlformats.org/officeDocument/2006/relationships/image" Target="../media/bottom45.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6.jpg"/>
  <Relationship Id="rId3" Type="http://schemas.openxmlformats.org/officeDocument/2006/relationships/image" Target="../media/bottom4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8.jpg"/>
  <Relationship Id="rId3" Type="http://schemas.openxmlformats.org/officeDocument/2006/relationships/image" Target="../media/bottom49.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0.jpg"/>
  <Relationship Id="rId3" Type="http://schemas.openxmlformats.org/officeDocument/2006/relationships/image" Target="../media/bottom51.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jpg"/>
  <Relationship Id="rId3" Type="http://schemas.openxmlformats.org/officeDocument/2006/relationships/image" Target="../media/bottom4.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2.jpg"/>
  <Relationship Id="rId3" Type="http://schemas.openxmlformats.org/officeDocument/2006/relationships/image" Target="../media/bottom53.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lamacao_ao_evangelho54.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5.jpg"/>
  <Relationship Id="rId3" Type="http://schemas.openxmlformats.org/officeDocument/2006/relationships/image" Target="../media/bottom56.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7.jpg"/>
  <Relationship Id="rId3" Type="http://schemas.openxmlformats.org/officeDocument/2006/relationships/image" Target="../media/bottom58.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9.jpg"/>
  <Relationship Id="rId3" Type="http://schemas.openxmlformats.org/officeDocument/2006/relationships/image" Target="../media/bottom60.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1.jpg"/>
  <Relationship Id="rId3" Type="http://schemas.openxmlformats.org/officeDocument/2006/relationships/image" Target="../media/bottom62.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63.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4.jpg"/>
  <Relationship Id="rId3" Type="http://schemas.openxmlformats.org/officeDocument/2006/relationships/image" Target="../media/bottom65.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6.jpg"/>
  <Relationship Id="rId3" Type="http://schemas.openxmlformats.org/officeDocument/2006/relationships/image" Target="../media/bottom67.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8.jpg"/>
  <Relationship Id="rId3" Type="http://schemas.openxmlformats.org/officeDocument/2006/relationships/image" Target="../media/bottom6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jpg"/>
  <Relationship Id="rId3" Type="http://schemas.openxmlformats.org/officeDocument/2006/relationships/image" Target="../media/bottom6.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0.jpg"/>
  <Relationship Id="rId3" Type="http://schemas.openxmlformats.org/officeDocument/2006/relationships/image" Target="../media/bottom71.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72.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3.jpg"/>
  <Relationship Id="rId3" Type="http://schemas.openxmlformats.org/officeDocument/2006/relationships/image" Target="../media/bottom74.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5.jpg"/>
  <Relationship Id="rId3" Type="http://schemas.openxmlformats.org/officeDocument/2006/relationships/image" Target="../media/bottom76.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77.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8.jpg"/>
  <Relationship Id="rId3" Type="http://schemas.openxmlformats.org/officeDocument/2006/relationships/image" Target="../media/bottom79.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0.jpg"/>
  <Relationship Id="rId3" Type="http://schemas.openxmlformats.org/officeDocument/2006/relationships/image" Target="../media/bottom81.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2.jpg"/>
  <Relationship Id="rId3" Type="http://schemas.openxmlformats.org/officeDocument/2006/relationships/image" Target="../media/bottom83.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4.jpg"/>
  <Relationship Id="rId3" Type="http://schemas.openxmlformats.org/officeDocument/2006/relationships/image" Target="../media/bottom85.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6.jpg"/>
  <Relationship Id="rId3" Type="http://schemas.openxmlformats.org/officeDocument/2006/relationships/image" Target="../media/bottom87.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jpg"/>
  <Relationship Id="rId3" Type="http://schemas.openxmlformats.org/officeDocument/2006/relationships/image" Target="../media/bottom8.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8.jpg"/>
  <Relationship Id="rId3" Type="http://schemas.openxmlformats.org/officeDocument/2006/relationships/image" Target="../media/bottom89.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0.jpg"/>
  <Relationship Id="rId3" Type="http://schemas.openxmlformats.org/officeDocument/2006/relationships/image" Target="../media/bottom91.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2.jpg"/>
  <Relationship Id="rId3" Type="http://schemas.openxmlformats.org/officeDocument/2006/relationships/image" Target="../media/bottom93.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rdeiro94.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5.jpg"/>
  <Relationship Id="rId3" Type="http://schemas.openxmlformats.org/officeDocument/2006/relationships/image" Target="../media/bottom96.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7.jpg"/>
  <Relationship Id="rId3" Type="http://schemas.openxmlformats.org/officeDocument/2006/relationships/image" Target="../media/bottom98.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99.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0.jpg"/>
  <Relationship Id="rId3" Type="http://schemas.openxmlformats.org/officeDocument/2006/relationships/image" Target="../media/bottom101.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2.jpg"/>
  <Relationship Id="rId3" Type="http://schemas.openxmlformats.org/officeDocument/2006/relationships/image" Target="../media/bottom103.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4.jpg"/>
  <Relationship Id="rId3" Type="http://schemas.openxmlformats.org/officeDocument/2006/relationships/image" Target="../media/bottom10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9.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6.jpg"/>
  <Relationship Id="rId3" Type="http://schemas.openxmlformats.org/officeDocument/2006/relationships/image" Target="../media/bottom107.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8.jpg"/>
  <Relationship Id="rId3" Type="http://schemas.openxmlformats.org/officeDocument/2006/relationships/image" Target="../media/bottom109.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0.jpg"/>
  <Relationship Id="rId3" Type="http://schemas.openxmlformats.org/officeDocument/2006/relationships/image" Target="../media/bottom111.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2.jpg"/>
  <Relationship Id="rId3" Type="http://schemas.openxmlformats.org/officeDocument/2006/relationships/image" Target="../media/bottom113.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4.jpg"/>
  <Relationship Id="rId3" Type="http://schemas.openxmlformats.org/officeDocument/2006/relationships/image" Target="../media/bottom115.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6.jpg"/>
  <Relationship Id="rId3" Type="http://schemas.openxmlformats.org/officeDocument/2006/relationships/image" Target="../media/bottom117.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8.jpg"/>
  <Relationship Id="rId3" Type="http://schemas.openxmlformats.org/officeDocument/2006/relationships/image" Target="../media/bottom119.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20.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1.jpg"/>
  <Relationship Id="rId3" Type="http://schemas.openxmlformats.org/officeDocument/2006/relationships/image" Target="../media/bottom122.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3.jpg"/>
  <Relationship Id="rId3" Type="http://schemas.openxmlformats.org/officeDocument/2006/relationships/image" Target="../media/bottom124.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jpg"/>
  <Relationship Id="rId3" Type="http://schemas.openxmlformats.org/officeDocument/2006/relationships/image" Target="../media/bottom11.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5.jpg"/>
  <Relationship Id="rId3" Type="http://schemas.openxmlformats.org/officeDocument/2006/relationships/image" Target="../media/bottom126.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7.jpg"/>
  <Relationship Id="rId3" Type="http://schemas.openxmlformats.org/officeDocument/2006/relationships/image" Target="../media/bottom128.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9.jpg"/>
  <Relationship Id="rId3" Type="http://schemas.openxmlformats.org/officeDocument/2006/relationships/image" Target="../media/bottom130.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1.jpg"/>
  <Relationship Id="rId3" Type="http://schemas.openxmlformats.org/officeDocument/2006/relationships/image" Target="../media/bottom132.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3.jpg"/>
  <Relationship Id="rId3" Type="http://schemas.openxmlformats.org/officeDocument/2006/relationships/image" Target="../media/bottom134.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5.jpg"/>
  <Relationship Id="rId3" Type="http://schemas.openxmlformats.org/officeDocument/2006/relationships/image" Target="../media/bottom136.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37.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8.jpg"/>
  <Relationship Id="rId3" Type="http://schemas.openxmlformats.org/officeDocument/2006/relationships/image" Target="../media/bottom139.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0.jpg"/>
  <Relationship Id="rId3" Type="http://schemas.openxmlformats.org/officeDocument/2006/relationships/image" Target="../media/bottom141.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2.jpg"/>
  <Relationship Id="rId3" Type="http://schemas.openxmlformats.org/officeDocument/2006/relationships/image" Target="../media/bottom143.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jpg"/>
  <Relationship Id="rId3" Type="http://schemas.openxmlformats.org/officeDocument/2006/relationships/image" Target="../media/bottom13.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4.jpg"/>
  <Relationship Id="rId3" Type="http://schemas.openxmlformats.org/officeDocument/2006/relationships/image" Target="../media/bottom145.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6.jpg"/>
  <Relationship Id="rId3" Type="http://schemas.openxmlformats.org/officeDocument/2006/relationships/image" Target="../media/bottom147.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8.jpg"/>
  <Relationship Id="rId3" Type="http://schemas.openxmlformats.org/officeDocument/2006/relationships/image" Target="../media/bottom149.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50.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1.jpg"/>
  <Relationship Id="rId3" Type="http://schemas.openxmlformats.org/officeDocument/2006/relationships/image" Target="../media/bottom152.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3.jpg"/>
  <Relationship Id="rId3" Type="http://schemas.openxmlformats.org/officeDocument/2006/relationships/image" Target="../media/bottom154.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5.jpg"/>
  <Relationship Id="rId3" Type="http://schemas.openxmlformats.org/officeDocument/2006/relationships/image" Target="../media/bottom156.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57.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8.jpg"/>
  <Relationship Id="rId3" Type="http://schemas.openxmlformats.org/officeDocument/2006/relationships/image" Target="../media/bottom159.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0.jpg"/>
  <Relationship Id="rId3" Type="http://schemas.openxmlformats.org/officeDocument/2006/relationships/image" Target="../media/bottom161.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14.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2.jpg"/>
  <Relationship Id="rId3" Type="http://schemas.openxmlformats.org/officeDocument/2006/relationships/image" Target="../media/bottom163.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4.jpg"/>
  <Relationship Id="rId3" Type="http://schemas.openxmlformats.org/officeDocument/2006/relationships/image" Target="../media/bottom165.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66.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7.jpg"/>
  <Relationship Id="rId3" Type="http://schemas.openxmlformats.org/officeDocument/2006/relationships/image" Target="../media/bottom168.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9.jpg"/>
  <Relationship Id="rId3" Type="http://schemas.openxmlformats.org/officeDocument/2006/relationships/image" Target="../media/bottom170.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1.jpg"/>
  <Relationship Id="rId3" Type="http://schemas.openxmlformats.org/officeDocument/2006/relationships/image" Target="../media/bottom172.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3.jpg"/>
  <Relationship Id="rId3" Type="http://schemas.openxmlformats.org/officeDocument/2006/relationships/image" Target="../media/bottom174.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5.jpg"/>
  <Relationship Id="rId3" Type="http://schemas.openxmlformats.org/officeDocument/2006/relationships/image" Target="../media/bottom176.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7.jpg"/>
  <Relationship Id="rId3" Type="http://schemas.openxmlformats.org/officeDocument/2006/relationships/image" Target="../media/bottom178.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9.jpg"/>
  <Relationship Id="rId3" Type="http://schemas.openxmlformats.org/officeDocument/2006/relationships/image" Target="../media/bottom180.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190500"/>
          <a:ext cx="9991725" cy="5905500"/>
          <a:chOff x="-847725" y="-190500"/>
          <a:chExt cx="9991725" cy="5905500"/>
        </a:xfrm>
      </p:grpSpPr>
      <p:pic>
        <p:nvPicPr>
          <p:cNvPr id="1" name="backgroundImage" descr="Description of the drawing"/>
          <p:cNvPicPr>
            <a:picLocks noChangeAspect="1"/>
          </p:cNvPicPr>
          <p:nvPr/>
        </p:nvPicPr>
        <p:blipFill>
          <a:blip r:embed="rId2"/>
          <a:stretch>
            <a:fillRect/>
          </a:stretch>
        </p:blipFill>
        <p:spPr>
          <a:xfrm>
            <a:off x="-847725" y="-190500"/>
            <a:ext cx="10839450" cy="6096000"/>
          </a:xfrm>
          <a:prstGeom prst="rect">
            <a:avLst/>
          </a:prstGeom>
          <a:noFill/>
        </p:spPr>
      </p:pic>
      <p:sp>
        <p:nvSpPr>
          <p:cNvPr id="2" name=""/>
          <p:cNvSpPr txBox="1"/>
          <p:nvPr/>
        </p:nvSpPr>
        <p:spPr>
          <a:xfrm>
            <a:off x="0" y="0"/>
            <a:ext cx="9144000" cy="5715000"/>
          </a:xfrm>
          <a:prstGeom prst="rect">
            <a:avLst/>
          </a:prstGeom>
          <a:noFill/>
          <a:effectLst>
            <a:outerShdw blurRad="57150" dist="95250" dir="2700000" algn="br" rotWithShape="0">
              <a:srgbClr val="000000">
                <a:alpha val="50000"/>
              </a:srgbClr>
            </a:outerShdw>
          </a:effectLst>
        </p:spPr>
        <p:txBody>
          <a:bodyPr anchor="ctr" rtlCol="0" bIns="45720" lIns="91440" rIns="91440" tIns="45720">
            <a:spAutoFit/>
          </a:bodyPr>
          <a:lstStyle/>
          <a:p>
            <a:pPr algn="ctr" fontAlgn="ctr" marL="0" marR="0" indent="0" lvl="0">
              <a:lnSpc>
                <a:spcPct val="100000"/>
              </a:lnSpc>
            </a:pPr>
            <a:r>
              <a:rPr lang="en-US" b="1" sz="6000" spc="0" u="none">
                <a:solidFill>
                  <a:srgbClr val="FFFFFF">
                    <a:alpha val="100000"/>
                  </a:srgbClr>
                </a:solidFill>
                <a:latin typeface="Calibri"/>
              </a:rPr>
              <a:t><![CDATA[Quinta feira
11/06/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je é tempo de louvar a Deus
Em nós agora habita teu Espírito
Então é só cantar,
e a Cristo exaltar
e Sua Glória encherá este lugar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ás um caminho difícil demais
Verás tempestades
que te assustarão
Mas quando o sonho é de Deus
Ninguém destruirá
Se Ele prometeu também cumprirá
Tenha paciência e saiba esperar
O melhor de Deus virá]]></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us está aqui nesse momento
Sua presença é real em meu viver
Entregue a sua vida e seus problemas
Fale com Deus
Ele vai ajudar você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us te trouxe aqui
Para aliviar o seu sofrimento
É Ele o autor da fé
Do princípio ao fim
Em todos seus tormentos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ainda se vier noite traiçoeira
Se a cruz pesada for
Em7
Cristo estará contigo
O mundo pode até
Fazer você chorar
Mas Deus te quer sorrindo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ainda se vier noites traiçoeiras
Se a cruz pesada for
Em7
Cristo estará contigo
O mundo pode a_té
Fazer você chorar
Mas Deus te quer sorrindo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ja qual for o seu problema
Fale com Deus, ele vai ajudar você
Após a dor vem a alegria
Deus é o amor
E não te deixará sofrer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us te trouxe aqui
Para aliviar o seu sofrimento
É Ele o autor da fé
Do princípio ao fim
Em todos seus tormento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louvar, vem louvar
Vem louvar, vem louvar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ainda se vier noite traiçoeira
Se a cruz pesada for
Em7
Cristo estará contigo
O mundo pode até
Fazer você chorar
Mas Deus te quer sorrindo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ainda se vier noites traiçoeiras
Se a cruz pesada for
Em7
Cristo estará contigo
O mundo pode a_té
Fazer você chorar
Mas Deus te quer sorrindo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s Deus te quer sorrindo
Mas Deus te quer sorrindo
Mas Deus te quer sorrindo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esmo na tempestade,
mesmo que se agite o mar
Te louvo, te louvo em verdade
Mesmo longe dos meus,
mesmo na solidão
Te louvo, te louvo em verdade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is somente tenho
a Ti, Tu és a minha herança
Te louvo, te louvo em verdade
Pois somente tenho
a Ti, Tu és a minha herança
Te louvo, te louvo em verdade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esmo que faltem palavras,
mesmo que eu não saiba louvar
Te louvo, te louvo em verdade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ou aqui
D/F#
Pra ser amado e te amar
Te olhar nos olhos
e deixar-me apaixonar
Diante de ti
D/F#
Pra me render ao teu amor]]></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confessar minhas
fraquezas, sou pecador!
Am7
Também estou aqui
Em7/9
Pra pedir perdão
Pelas almas que ainda
não buscam teu coraçã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 meio dos louvores, Deus habita
É seu prazer cumprir o que nos diz
Então é só cantar,
e a Cristo exaltar
e Sua Glória encherá este lugar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 amar (te amar) por
quem não te ama
Te adorar por quem não te adora
Esperar por quem não espera em ti
Pelos que não creem
em Deus, estou aqui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 amar (te amar) por
quem não te ama
Te adorar por quem não te adora
Esperar por quem não espera em ti
Pelos que não crêem
em Deus, estou aqui
Te amar (te amar) por
quem não te ama]]></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 adorar por quem não te adora
Esperar por quem não espera em ti
Pelos que não crêem eu estou aqui
Em7/9
Estou aqui, estou aqui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re style="font-family:
'Times New Roman',
serif; line-height:
1.6; margin-bottom:
25px; color: #424242;"><strong
class="js-modal-trigger"
style="line-height:
1.6; color: #ff7700;">G</strong>]]></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D/G</strong>
<strong style="line-height:
1.6; color: #ff7700;">G</strong>
<strong style="line-height:
1.6; color: #ff7700;">G/B</strong>
<strong style="line-height:
1.6; color: #ff7700;">C</strong>]]></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eu pensamento vive
em voc&ecirc;, a luz
do meu viver, Senhor.
<strong style="line-height:
1.6; color: #ff7700;">G</strong>
<strong style="line-height:
1.6; color: #ff7700;">D/G</strong>
Basta entrar, e eu]]></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e abrir pra Te amar,
<strong style="line-height:
1.6; color: #ff7700;">G</strong>
<strong style="line-height:
1.6; color: #ff7700;">G/B</strong>
<strong style="line-height:
1.6; color: #ff7700;">C</strong>
Nem precisa perguntar, Te amo!]]></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Am</strong>
<strong style="line-height:
1.6; color: #ff7700;">G</strong>
H&aacute; um clima todo diferente,
<strong style="line-height:
1.6; color: #ff7700;">Am</strong>
<strong style="line-height:]]></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C</strong>
<strong style="line-height:
1.6; color: #ff7700;">D4</strong>
<strong style="line-height:
1.6; color: #ff7700;">D</strong>
<strong style="line-height:
1.6; color: #ff7700;">D4</strong>
<strong style="line-heigh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louvar, vem louvar
Vem louvar, vem louvar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D</strong>
Que aquece e mexe com
o cora&ccedil;&atilde;o da gente.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G</strong>
<strong style="line-height:
1.6; color: #ff7700;">D</strong>
&Eacute; como um sonho,
&eacute; como um sonho.
<strong style="line-height:
1.6; color: #ff7700;">C</strong>]]></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Am</strong>
<strong style="line-height:
1.6; color: #ff7700;">C</strong>
<strong style="line-height:
1.6; color: #ff7700;">D</strong>
Eu me dou por inteiro,
Teu &eacute; o meu]]></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ra&ccedil;&atilde;o.
<strong style="line-height:
1.6; color: #ff7700;">G</strong>
<strong style="line-height:
1.6; color: #ff7700;">D</strong>
<strong style="line-height:
1.6; color: #ff7700;">Am</strong>
<strong style="line-height:]]></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G/B</strong>
<strong style="line-height:
1.6; color: #ff7700;">C</strong>
E ao Teu lado, eu sempre
sigo, j&aacute; n&atilde;o
h&aacute; mais talvez,
<strong style="line-height:
1.6; color: #ff7700;">C/E</strong>]]></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D/F#</strong>
<strong style="line-height:
1.6; color: #ff7700;">G</strong>
Basta querer pra Te ver outra vez.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G</strong>
<strong style="line-height:
1.6; color: #ff7700;">D/G</strong>
<strong style="line-height:
1.6; color: #ff7700;">G</strong>
<strong style="line-height:
1.6; color: #ff7700;">G/B</strong>]]></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C</strong>
Meu pensamento vive
em voc&ecirc;, a luz
do meu viver, Senhor.
<strong style="line-height:
1.6; color: #ff7700;">G</strong>
<strong style="line-height:]]></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D/G</strong>
Basta entrar, e eu
me abrir pra Te amar,
<strong style="line-height:
1.6; color: #ff7700;">G</strong>
<strong style="line-height:
1.6; color: #ff7700;">G/B</strong>
<strong style="line-height:]]></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C</strong>
Nem precisa perguntar, Te amo!
<strong style="line-height:
1.6; color: #ff7700;">Am</strong>
<strong style="line-height:
1.6; color: #ff7700;">G</strong>
H&aacute; um clima todo diferente,
<strong style="line-heigh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Perdão]]></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Am</strong>
<strong style="line-height:
1.6; color: #ff7700;">C</strong>
<strong style="line-height:
1.6; color: #ff7700;">D4</strong>
<strong style="line-height:
1.6; color: #ff7700;">D</strong>
<strong style="line-height:]]></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D4</strong>
<strong style="line-height:
1.6; color: #ff7700;">D</strong>
Que aquece e mexe com
o cora&ccedil;&atilde;o da gente.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G</strong>
<strong style="line-height:
1.6; color: #ff7700;">D</strong>
&Eacute; como um sonho,
&eacute; como um sonho.
<strong style="line-height:
1.6; color: #ff7700;">C</strong>]]></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Am</strong>
<strong style="line-height:
1.6; color: #ff7700;">C</strong>
<strong style="line-height:
1.6; color: #ff7700;">D</strong>
<strong style="line-height:
1.6; color: #ff7700;">D4</strong>]]></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D9</strong>
<strong style="line-height:
1.6; color: #ff7700;">D</strong>
Eu me dou por inteiro,
Teu &eacute; o meu
cora&ccedil;&atilde;o.
<strong style="line-height:]]></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G</strong>
<strong style="line-height:
1.6; color: #ff7700;">D</strong>
<strong style="line-height:
1.6; color: #ff7700;">Am</strong>
<strong style="line-height:
1.6; color: #ff7700;">G/B</strong>
<strong style="line-height:]]></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C</strong>
E ao Teu lado, eu sempre
sigo, j&aacute; n&atilde;o
h&aacute; mais talvez,
<strong style="line-height:
1.6; color: #ff7700;">C/E</strong>
<strong style="line-height:
1.6; color: #ff7700;">D/F#</strong>]]></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Em</strong>
<strong style="line-height:
1.6; color: #ff7700;">Am</strong>
<strong style="line-height:
1.6; color: #ff7700;">Em</strong>
<strong style="line-height:
1.6; color: #ff7700;">Am</strong>]]></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C</strong>
<strong style="line-height:
1.6; color: #ff7700;">D</strong>
<strong style="line-height:
1.6; color: #ff7700;">G9</strong>
Basta querer pra Te
ver outra vez. Outra vez</pre>]]></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tem piedade
senhor tem piedade
de nós compadece-te
senhor tem piedade
Cristo tem piedade
cristo tem piedade
de nós compadece-te
cristo tem piedade]]></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ero estar em tua presença
Quero estar em tua presença Senhor
]]></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tocado eu for por
tua misericórdia, novo eu serei
Se tocado eu for, por
tua misericórdia, novo eu serei
Tua presença cura
todas as feridas que causei
Todas as feridas que
fizeram em mim, Senhor!]]></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ua presença cura
todas as feridas que causei
Todas as feridas que
fizeram em mim, Senhor!
Cura-me, Senhor!
Eu confio, sim, eu creio!
G/C
Eu espero, eu te amo]]></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is, tua misericórdia
recria o meu viver!
Eu confio, sim, eu creio!
Eu espero, eu te amo
Pois, tua misericórdia
recria o ,meu viver!
]]></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mente em ti construirei
a minha casa
Somente em ti colocarei
minha esperança
Somente em ti construirei
a minha casa
Somente em ti colocarei
minha esperança]]></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7
Pois só em ti
Minh'alma achou descanso
Só em ti
Eu pude respirar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ó em ti
Minh'alma achou descanso
Só em ti
Eu pude respirar
]]></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tem piedade
senhor tem piedade
de nós compadece-te
senhor tem piedade
]]></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mente em ti construirei
a minha casa
Somente em ti colocarei
minha esperança
Somente em ti construirei
a minha casa
Somente em ti colocarei
minha esperança]]></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7
Pois só em ti
Minh'alma achou descanso
Só em ti
Eu pude respirar
]]></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7
Só em ti
Minh'alma achou descanso
Só em ti
Eu pude respirar
]]></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 Vamos Jesus passear, na minha vida
Quero voltar aos lugares
em que fiquei só
Quero voltar lá contigo,
vendo que estavas comigo
Quero sentir teu amor, a me embalar
]]></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ura Senhor, onde dói
Cura Senhor, bem aqui
Cura Senhor, onde eu não posso ir
Cura Senhor, onde dói
Cura Senhor, bem aqui
Cura Senhor, onde eu não posso ir
]]></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Quando a lembrança
me faz, adormecer
Sabes que a espada
da dor entra eu meu ser
Tu me carregas nos
braços, leva-me com teu abraço
Sinto minha alma chorar, junto de Ti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Perdão]]></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3 Tantas lembranças
eu quero, esquecer
Deixa um vazio em minha&#39;lma
e em meu viver
Toma Senhor meu espaço,
te entrego todo o cansaço
Quero acordar com tua
paz a me aquecer]]></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ão Sublime Sacramento
Ado__remos neste altar
Pois o Antigo Testamento
Deu ao novo o seu lu_gar
]]></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nha a fé, por suplemento
Os senti_dos completar
]]></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eterno Pai cantemos
E a Jesus o Salva_dor
Ao Espírito exaltemos
Na Trindade eterno amor
]]></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Deus Uno e Trino demos
A alegri__a do louvor
A_mém, a_mém
]]></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fa Ômega Princípio
e Fim , Sim Ele é Sim Ele ééé
Alfa Ômega Princípio
e Fim , Sim Ele É Sim Ele Ééé
]]></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írio do Vale, Estrela da Manhã
Para Sempre Cantarei o Seu Louvor
Lirío do Vale, Estrela
da Manhããã
]]></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que Te deixaste ferir
Do Teu sangue vem a paz!
Aqui estou, perdoa___me!
]]></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pete Tudo)
]]></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ria de Nazaré, Maria me cativou
Fez mais forte a minha fé,
E por filho me adotou.
Às vezes eu paro e fico a pensar
E sem perceber me vejo a rezar
O meu coração se põe a cantar
Pra Virgem de Nazaré
Menina que Deus amou e escolheu]]></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ra Mãe de Jesus, o Filho de Deus
Maria que o povo inteiro elegeu
Senhora e Mãe do céu.
]]></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ve Maria, Ave Maria,
Ave Maria, Mãe de Jesus.
]]></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ria que eu quero bem
Maria do puro amor
Igual a você ninguém
Mãe pura do meu Senhor.
Em cada mulher que a terra criou
Um traço de Deus Maria deixou
Um sonho de Mãe Maria plantou
Pro mundo encontrar a paz]]></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ria que fez o Cristo falar
Maria que fez Jesus caminhar
Maria que só viveu pra seu Deus
Maria do povo meu.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Ky____rie elei_son
Ky_ri_____e eleison
Ky____ri__e eleison
Ôoooo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Especi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h Cristo, elevado na cruz
És amigo do pe____cador!
Aqui estou, perdoa___m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ris___te elei_son
Chris______te eleison
Chris______te eleison
Ôoooo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da morte, vencedor
Verdadeiro fi_lho de Deus!
Aqui estou, perdoa___m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Ky____rie elei_son
Ky_ri_____e eleison
Ky____ri__e eleiso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Glóri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ria a Deus nas alturas
E paz na terra aos
homens por Ele amados.
Senhor Deus, Rei dos
céus, Deus Pai todo poderoso:
Nós vos louva...mos,
Nós vos bendize...mos,
Nós vos adora...mo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ós vos glorifica...mos,
Nós vos damos graças,
por vossa imensa glória.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Jesus Cristo,
Filho Unigênito,
Senhor Deus, Cordeiro
de Deus, Filho de Deus Pai:
Vós que tirais o pecado do mundo,
Tende piedade de nós;
Vós que tirais o pecado do mundo,
Acolhei a nossa súplic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ós que estais à direita do Pai,
Tende piedade de nó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ó vós sois o San...to;
Só vós, o Senho...or;
Só vós, o Altíssimo,
Jesus Cristo;
Com o Espírito Santo,
Na glória de Deus Pai. Amém!
Na glória de Deus Pai. Amém!
Na glória de Deus Pai. Amé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teu este momento de adoração
Não tenho nem palavras
para me expressar
No brilho dessa luz
que vem do teu olhar
Encontro meu abrigo meu luga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a glória de Deus Pai. Amém!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clamação ao Evangelh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leluia,
ale_luuu_ia
Aleluia, aleluia, aleluia,
ale_luuu_ia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homem não vive somente de pão.
Mas de toda palavra da boca de Deus
Os preceitos do Senhor são precisos
Alegria ao coração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leluia,
ale_luuu_ia
Aleluia, aleluia, aleluia,
ale_luuu_ia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homem não vive somente de pão.
Mas de toda palavra da boca de Deus
Os preceitos do Senhor são precisos
Alegria ao coração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não sou nada, e do pó nasci
Mas tu me amas e morreste por mim
Diante da cruz, só posso exclamar
Teu sou, teu sou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oma as minhas mãos, te peço
Toma meus lábios, te amo
Toma minha vida, ó pai teu sou
Teu sou, teu sou, teu sou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ando de joelhos, te olho ó Jesus
Vejo tua grandeza e a minha pequenez
Que posso dar te eu, só meu ser
Teu sou, Teu sou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quando estamos juntos
entre nós estás
Passando em nosso meio
a nos abençoar
E tocas com ternura com a tua mão
A cada um que abre o coração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oma as minhas mãos, te peço
Toma meus braços, te amo
Toma minha vida, ó pai teu sou
Teu sou, teu sou, teu sou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Santo, Santo é o Senhor (2x)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éu e a terra proclamam
vossa glória
Hosana nas alturas!
Hosana nas alturas!
Bendito o que vem em nome do Senhor
Hosana nas alturas!
Hosana nas altura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ificai e reuni o vosso povo.
Fazei de nós um só
corpo e um só espírito.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doramus, Adoramus,
Adoramus Te (Adoramus)
Adoramus, Adoramus,
Adoramus Te, Domine.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is o mistério da fé!
Anunciamos, Senhor, a Vossa morte
E proclamamos a Vossa ressurreição
Vinde, Senhor Jesu-------u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r Cristo, com Cristo, em Cristo
Na unidade do Espírito Santo.
Toda honra, toda glória
agora e para sempre...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mém! A--a--a...amém!
A--a--a...amém! Amém!
A...mém! A--a--a...amém!
A--a--a...amém! Amé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inhas mãos se elevam/
minha voz te louva
O meu ser se alegra/quando
estou em tua presença Senhor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miserere no...bi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miserere no...bi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dona nobis pa...cem.
Dona nobis pa...cem!
Dona no...bis pa...cem!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rdeir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rdeiro de Deus que
tirais o pecado do mundo
Tende piedade, piedade de nós
Cordeiro de Deus que
tirais o pecado do mundo
Tende piedade, piedade de nós
Cordeiro de Deus que
tirais o pecado do mundo]]></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ai-nos a paz, a vossa paz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trodução: Solo do teclado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abrir meus olhos no altar
Vi o cálice sagrado
com o sangue de jesus
e de dentro desse mesmo
cálice subia
Majestosa a eucaristia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m tua presença eu me sinto
um mendigo sentado
à me..sa de um rei
e sem ter como pagar
tamanha re..feição
só posso dar-te eterna gratidã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álice e a hóstia eram um
meu desejo também
era com eles ser um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r um só coração, meu Senhor!
o mesmo sangue nas veias, Senhor!
(Tua carne em minha carne, Senhor).
(o Teu sangue em meu
sangue, Senhor).
e estando unido a Ti,
esquecer-me de mim,
concedei que eu fiqu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ternamente assim.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m Tua presença eu me sinto
um mendigo sentado
à me..sa de um rei
e sem ter como pagar
tamanha re..feição
só posso dar-Te eterna gratidão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álice e a hóstia eram um
meu desejo também
era com eles ser um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r um só coração, meu Senhor!
o mesmo sangue nas veias, Senhor!
(Tua carne em minha carne, Senhor).
(o Teu sangue em meu
sangue, Senhor).
e estando unido a Ti,
esquecer-me de mim,
concedei que eu fiqu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ternamente assim.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4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Senhor Jesus!
O coração já bate forte ao te ver
Sem a benção do Senhor
não sei viv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gria toca nos corações
Pela salvação, redenção
O sacrifício se atualizará
Maior mistério da nossa fé
Vem espírito abrir os corações
Vem espírito leva-nos a Deus
Vamos celebrar santo sacrifício
Vamos celebrar o grande amor de Deu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Senhor Jesus!
Olhar o povo ao Teu
redor me faz lembrar
A multidão lá no
caminho a te esperar
Bm7
Vem ó Santo de Israel
E7(4)]]></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assar também neste lugar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o rei! A nossa frente está!
É feliz quem o adorar
É Jesus, o nosso mestre e rei!
Bem aqui, tão perto
se deixa encontrar
D7M
Diante do rei dos reis
Todo joelho se dobrará]]></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lo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o rei! A nossa frente está!
É feliz quem o adorar
É Jesus, o nosso mestre e rei!
Bem aqui, tão perto
se deixa encontrar
D7M
Diante do rei dos reis
Todo joelho se dobrará]]></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7M
Diante do rei dos reis
Todo joelho se dobrará
Bm7
Diante do rei dos reis
Todo joelho se dobrará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ó por Ti, Jesus
Quero me consumir
A7M
Como vela que queima no altar
Me consumir de amor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ó em Ti, Jesus
Quero me derramar
Como o rio se entrega ao mar
Me derramar de amor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7M
Pois Tu és o meu amparo
B/A
E o meu refúgio
És alegria de minh&#39;alma
Só em Ti repousa a minha esperança
G#m7
Não vacilare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amos celebrar nossa redenção
Vamos celebrar a ressurreição
Aqui estou, aqui estou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m7
E mesmo na dor
Quero seguir até o fim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ó por Ti, Jesus
Quero me consumir
A7M
Como vela que queima no altar
Me consumir de amor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ó em Ti, Jesus
Quero me derramar
Como o rio se entrega ao mar
Me derramar de amor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ssim como a Corça
suspira pelas águas
Assim a minha alma tem sede
Como a terra sedenta
das águas mais puras
Assim a minha alma tem sede
Sede de ti meu Jesus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me saciar da tua presença Jesus
Vem me saciar meu coração
está pronto pra te Amar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Jesus, Jesus, Jesus vem me saciar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vivo milagres todos os dias
Eu vivo promessas que
eu nem mais pedia
Eu vivo milagres todos os dias
Eu vivo promessas que
eu nem mais pedia
Enquanto eu te adoro
Você vai me curando]]></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m
Enquanto eu te busco
Tua mão opera o que
eu não consigo fazer
E sem eu perceber vou
sendo Transformado
Vou sendo transformado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ura Jesus
Cura Jesus
Se o senhor quiser
Se o senhor quiser
Mas se não quiser
Ainda assim te adorarei
Adorarei
Adorarei]]></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dorarei
Adorarei
Adorarei
Adorarei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ixa Deus sonhar em ti, deixa!
Deixa Deus sonhar em ti
Não tenhas me_do é
Deus quem te segura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ixa Deus sonhar em ti, deixa!
Deixa Deus sonhar em ti
Não tenhas me_do é
Deus quem te segura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ás um caminho difícil demais
Verás tempestades
que te assustarão
Mas quando o sonho é de Deus
Ninguém destruirá
Se Ele prometeu também cumprirá
Tenha paciência e saiba esperar
O melhor de Deus virá]]></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ixa Deus sonhar em ti, deixa!
Deixa Deus sonhar em ti
Não tenhas me_do é
Deus quem te segura
]]></a:t>
            </a:r>
          </a:p>
        </p:txBody>
      </p:sp>
    </p:spTree>
  </p:cSld>
  <p:clrMapOvr>
    <a:masterClrMapping/>
  </p:clrMapOvr>
</p:sld>
</file>

<file path=ppt/theme/theme1.xml><?xml version="1.0" encoding="utf-8"?>
<a:theme xmlns:a="http://schemas.openxmlformats.org/drawingml/2006/main" name="Theme45">
  <a:themeElements>
    <a:clrScheme name="Theme4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186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2026-06-11T20:09:22Z</dcterms:created>
  <dcterms:modified xsi:type="dcterms:W3CDTF">2026-06-11T20:09:22Z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