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8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o Domingo de Páscoa
22/04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Mas confiamos em Vossa
misericór dia,
nos arrependemos e nos entregamos
Ao Vosso Infinito Amor!
Mas confiamos em Vossa
misericór dia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Ao Vosso Infinito Amor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
de nós pois pecamos contra Vós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 graças ao Senhor,
porque ele é bom!
"Eterna é a sua misericórdia!"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A casa de Israel agora o diga:
“Eterna é a sua misericórdia!’
A casa de Aarão agora o diga:
“Eterna é a sua misericórdia!”
Os que temem o Senhor,
agora o digam:
“Eterna é a sua misericórdia!”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mpurram-me, tentando
derrubar-me,
mas veio o Senhor em meu socorro.
O Senhor é minha força
e o meu canto,
e tornou-se para mim o Salvador.
“Clamores de alegria e de vitória
ressoem pelas tendas dos fiéis”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“A pedra que os
pedreiros rejeitaram
tornou-se agora pedra angular.
Pelo Senhor é que
foi feito tudo isso:
Que maravilhas ele
fez a nossos olhos!
Este é o dia que 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fez para nós,
Alegremo-nos e nele exultemos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vo dia surgiu e o
povo que andava nas trevas viu
uma intensa luz, teu
clarão. Tua glória a resplandecer.
Novo povo a trilhar
um caminho aberto por Tuas mãos
obra nova enfim já
podemos ver, Nova Criação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procissão vão o pão e o vinho
Acompanhados de nossa devoção
Pois simbolizam aquilo
que ofertamos:
Nossa vida e o nosso coração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nossa Igreja que é mãe deseja
que a consciência
do gesto de ofertar
Se atualize durante toda a vida
como o Cristo se imola sobre o altar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nós este povo
alcançado por Tua luz,
fruto da Tua obra na Cruz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caristia é sacrifício
aquele mesmo que Cristo ofereceu
O mundo e homem serão reconduzidos
para a nova aliança com seu Deus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ão e o vinho serão em breve
O corpo e o sangue
do Cristo Salvador
Tal alimento nos une num só corpo
Para a glória de Deus em seu louvor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Senhor nosso Deus
que merece o louvor,
todo nosso amor.
É o Rei que venceu,
ao Cordeiro, a Vitória,
ao Poder, Honra e Glória.
Ressuscitou!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tes da morte e ressurreição
de Jesus, Ele, na Ceia,
quis se entregar: deu-se
em comida e bebida pra nos salvar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E quando amanhecer,
o dia eterno, a plena
visão, ressurgiremos por crer,
nesta vida escondida no pão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lembrarmos a morte,
a cruz do Senhor, nós
repetimos, como Ele fez:
gestos, palavras, até
que volte outra vez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banquete alimenta
o amor dos irmãos,
e nos prepara a glória
do céu: Ele é
a força na caminhada pra Deus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Pão vivo mandado
a nós por Deus Pai!
Quem o recebe, não morrerá: no
último dia vai ressurgir, viverá.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está vivo,
ressuscitou para nós!
Esta verdade vai anunciar,
a toda terra,
com alegria a cantar.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vo dia surgiu e o
povo que andava nas trevas viu
uma intensa luz, teu
clarão. Tua glória a resplandecer.
Novo povo a trilhar
um caminho aberto por Tuas mãos
obra nova enfim já
podemos ver, Nova Criação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nós este povo
alcançado por Tua luz,
fruto da Tua obra na Cruz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ssuscitou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Senhor nosso Deus
que merece o louvor,
todo nosso amor.
É o Rei que venceu,
ao Cordeiro, a Vitória,
ao Poder, Honra e Glória.
Ressuscitou!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ssuscitou!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povo, um só
corpo, um só canto pra Teu louvor.
Tua Igreja, tua esposa
celebra o Teu amor.
Soberano, Majestoso,
Glorioso, Ven-ce-dor.
Todos juntos, povo em festa,
num banquete que não findará!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indará!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so Deus
que merece o louvor,
todo nosso amor.
É o Rei que venceu,
ao Cordeiro, a Vitória,
ao Poder, Honra e Glória.
Ressuscitou!
Ressuscitou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povo, um só
corpo, um só canto pra Teu louvor.
Tua Igreja, tua esposa
celebra o Teu amor.
Soberano, Majestoso,
Glorioso, Ven-ce-dor.
Todos juntos, povo em festa,
num banquete que não findará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indará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so Deus
que merece o louvor,
todo nosso amor.
É o Rei que venceu,
ao Cordeiro, a Vitória,
ao Poder, Honra e Glória.
Ressuscitou!
Ressuscitou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2026-08-03T22:52:59Z</dcterms:created>
  <dcterms:modified xsi:type="dcterms:W3CDTF">2026-08-03T22:52:59Z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