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presProps" Target="presProps.xml"/>
  <Relationship Id="rId87" Type="http://schemas.openxmlformats.org/officeDocument/2006/relationships/viewProps" Target="viewProps.xml"/>
  <Relationship Id="rId8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102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36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7.jpg"/>
  <Relationship Id="rId3" Type="http://schemas.openxmlformats.org/officeDocument/2006/relationships/image" Target="../media/bottom138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9.jpg"/>
  <Relationship Id="rId3" Type="http://schemas.openxmlformats.org/officeDocument/2006/relationships/image" Target="../media/bottom140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1.jpg"/>
  <Relationship Id="rId3" Type="http://schemas.openxmlformats.org/officeDocument/2006/relationships/image" Target="../media/bottom142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3.jpg"/>
  <Relationship Id="rId3" Type="http://schemas.openxmlformats.org/officeDocument/2006/relationships/image" Target="../media/bottom144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3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5.jpg"/>
  <Relationship Id="rId3" Type="http://schemas.openxmlformats.org/officeDocument/2006/relationships/image" Target="../media/bottom146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7.jpg"/>
  <Relationship Id="rId3" Type="http://schemas.openxmlformats.org/officeDocument/2006/relationships/image" Target="../media/bottom148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9.jpg"/>
  <Relationship Id="rId3" Type="http://schemas.openxmlformats.org/officeDocument/2006/relationships/image" Target="../media/bottom150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1.jpg"/>
  <Relationship Id="rId3" Type="http://schemas.openxmlformats.org/officeDocument/2006/relationships/image" Target="../media/bottom152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5o Domingo da Páscoa
03/05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, A, Bm7, G, A, D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bre nós venha, Senhor,
a Vossa graça,
Da mesma forma que
em Vós nós esperamos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Ó justos, alegrai-vos no Senhor!
aos retos fica bem glorificá-lo.
Dai graças ao Senhor
ao som da harpa,
na lira de dez cordas celebrai-o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Pois reta é a palavra do Senhor,
e tudo o que ele faz merece fé.
Deus ama o direito e a justiça,
transborda em toda
a terra a sua graça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O Senhor pousa o
olhar sobre os que o temem,
e que confiam esperando em seu amor,
para da morte libertar as suas vidas
e alimentá-los quando
é tempo de penúria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ouvir o que o
senhor irá falar
Tua palavra vai minha
vida transformar
Luz para o meu caminho
verdade e vida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om é estarmos aqui
Como irmãos em tua casa, ó pai
Celebrar tua graça e favor
Teu amor que a ti nos atrai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s coisas que o mundo oferecia
C#m7
me impediram de te encontrar
de ver que a vida é só em ti
Mas tu vieste e me tocastes
C#m7
bem no fundo do meu coração
me ensinaste a te amar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Jesus recebe então a minha vida
recebe as coisas que
de ti me afastam
A7M
pois só em ti quero viver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ora que o meu coração é teu
C#m7
quero sempre te louvar
tua vida transbordar
Para que mais gente experimente
C#m7
teu amor nos transformando
tua mão a nos tocar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éus e terra proclamam
A vossa glória
Hosana, Hosana
Nas altu____ras
Hosana, Hosana
Nas altu___ras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
Em nome do Senhor
Hosana, Hosana
Nas altu____ras
Hosana, Hosana
Nas altu___ras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entramos por tuas portas
Com louvores, com nosso servir
Pois um dia em tua presença
Vale mais que mil dias longe de ti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 é o Senhor
Santo é o Senhor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 tirais
O pecado do mundo, tende piedade
Cordeiro de Deus que tirais
O pecado do mundo tende piedade
Cordeiro de Deus que tirais
O pecado do mundo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u cantar teu amor,
ser no mundo um farol.
Eis-me aqui Senhor,
vem abrir as janelas
do meu coração.
E então falarei, imitando tua voz.
Creio em ti Senhor,
nas pegadas deixadas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ti vou andar.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Vou falar do teu coração,
com ternura nas mãos e na voz
Proclamar que a vida
é bem mais do que
aquilo que o mundo ensina e cantar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um canto ensinado
por Deus, com poesia
ensinar nossa fé,
Plantar o chão, cultivar
o amor, como poetas
que querem sonhar.
Pra realizar o que
o Mestre ensinou, viemos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ar, restaurar o coração,
Fonte de vida no altar
a brotar, a nos alimentar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ar meu viver
pra no mundo ser mais.
Faz de mim Senhor,
aprendiz da verdade,
justiça e da paz.
Comungar Teu viver
neste Vinho, neste Pão.
Quero ser Senhor, novo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mem nascido do Teu coração.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potraste na 2ª casa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esença real na hóstia santa
Presença re....al de Cristo Jesus
Cordeiro imo....lado,
puro e sem mancha
O Cordeiro é o filho
de Deus Criador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ado........ro
Eu Te lou...o....vo
Eu Te a.....mo
Eu Te espe...e.......ro
Meu Se.....nhor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ão que alimenta
e dá vida eterna
O pão é o corpo de Nosso Senhor
O vinho que salva e me dá coragem
O vinho é o sangue do meu Redentor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ado........ro
Eu Te lou...o....vo
Eu Te a.....mo
Eu Te espe...e.....ro
Meu Se.....nhor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eparação para subir 1 tom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habitar no teu templo
por longos dias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esença real na hóstia santa
Presença re...al de Cristo Jesus
Que sobe o..... véu
do sacra...mento
Contemplo a face do meu Salvador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ado.......ro
Eu Te lou...o.....vo
eu Te a.....mo
Eu Te espe.....e......ro
Meu Se......nhor (2X)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strumental final: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sua voz se ouve sobre as águas
A sua voz abala o deserto
Eu sei que será, Rei pra sempre!
Eu sei que abençoa o seu povo
Eu creio sim
Eu creio sim que está,
cuidando de mim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que faço novas
todas as coisas , que
faço todas as coisas
Que faço novas todas as coisas.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vida que brota da
vida , é fruto que
cresce do amor , é
Vida que vence a morte
, é vida que vem do Senhor (bis)
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ixei o sepulcro vazio
a morte não me segurou a pedra que
Então me prendia no
terceiro dia rolou (bis)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hoje lhe dou vida
nova , renovo em ti
o amor lhe dou uma
Nova esperança , tudo
que era velho passou. (bis)
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Cristo tem piedade
cristo tem piedade
de nós compadece-te
cristo tem piedad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2026-06-05T21:13:10Z</dcterms:created>
  <dcterms:modified xsi:type="dcterms:W3CDTF">2026-06-05T21:13:10Z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