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presProps" Target="presProps.xml"/>
  <Relationship Id="rId81" Type="http://schemas.openxmlformats.org/officeDocument/2006/relationships/viewProps" Target="viewProps.xml"/>
  <Relationship Id="rId8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70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18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1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2.jpg"/>
  <Relationship Id="rId3" Type="http://schemas.openxmlformats.org/officeDocument/2006/relationships/image" Target="../media/bottom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16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5.jpg"/>
  <Relationship Id="rId3" Type="http://schemas.openxmlformats.org/officeDocument/2006/relationships/image" Target="../media/bottom12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27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8.jpg"/>
  <Relationship Id="rId3" Type="http://schemas.openxmlformats.org/officeDocument/2006/relationships/image" Target="../media/bottom129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0.jpg"/>
  <Relationship Id="rId3" Type="http://schemas.openxmlformats.org/officeDocument/2006/relationships/image" Target="../media/bottom131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2.jpg"/>
  <Relationship Id="rId3" Type="http://schemas.openxmlformats.org/officeDocument/2006/relationships/image" Target="../media/bottom133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4.jpg"/>
  <Relationship Id="rId3" Type="http://schemas.openxmlformats.org/officeDocument/2006/relationships/image" Target="../media/bottom135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6.jpg"/>
  <Relationship Id="rId3" Type="http://schemas.openxmlformats.org/officeDocument/2006/relationships/image" Target="../media/bottom137.jpg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8.jpg"/>
  <Relationship Id="rId3" Type="http://schemas.openxmlformats.org/officeDocument/2006/relationships/image" Target="../media/bottom139.jpg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0.jpg"/>
  <Relationship Id="rId3" Type="http://schemas.openxmlformats.org/officeDocument/2006/relationships/image" Target="../media/bottom14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7º Domingo Comum
05/10/20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
Christe eleison
Kyrie ele ei son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bis)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 rei dos
céus, Deus pai todo poderoso
Nós vos louvamos, vos bendizemos
Nós vos adoramos e glorificamos
Nós vos damos graças,
por vossa imensa glória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, filho de Deus pai
Vós que tirais o pecado
do mundo tende piedade de nós
Vós que tirais o pecado
do mundo, acolhei a nossa súplic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a direita
do Pai tende piedade de nós
Só vós sois o santo,
só vós o Senhor
Só vós o altíssimo, Jesus Cristo
Com Espírito Santo
na glória de Deus pai amém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2x)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Não fecheis o
coração, ouvi, hoje,
a voz de Deus!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Vinde, exultemos
de alegria no Senhor,
aclamemos o Rochedo que nos salva!
Ao seu encontro caminhemos
com louvo-o-res,
e com cantos de alegria
o celebremos!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Vinde, adoremos
e prostremo-nos por terra,
e ajoelhemos ante o
Deus que nos criou!
Porque ele é o nosso
Deus, nosso Pastor,
e nós somos o seu
povo e seu rebanho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s ovelhas que conduz com sua mão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Oxalá ouvísseis
hoje a sua voz:
“Não fecheis os
corações como em Meriba,
como em Massa, no deserto,
aquele d-i-i-a,
em que outrora vossos
pais me provocaram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pesar de terem visto
as minhas obras”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om é estarmos aqui
Como irmãos em tua casa, ó pai
Celebrar tua graça e favor
Teu amor que a ti nos atrai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nfiar em ti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presento em Teu altar, muito mais,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simples coisas.
Sei, que queres o meu ser,
meu coração.
Pouco tenho e tudo
isso, Tu me deste, quero devolver
Em ação de graças,
Mãos estendidas e suplicantes...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usco auxílio em Tuas
mãos abe . . . rtas.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provê, Deus proverá
e Sua infinita
Misericórdia jamais falhará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provê, Deus proverá
e Sua infinita
Misericórdia jamais falhará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foi que Deus
falhou? Nunca o seu amor nos faltou!
E a cada manhã, se
renovam os frutos
Da Divina Providência.
Ha............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provê, Deus proverá
e Sua infinita
Misericórdia jamais falhará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provê, Deus proverá
e Sua infinita
Misericórdia jamais falhará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entramos por tuas portas
Com louvores, com nosso servir
Pois um dia em tua presença
Vale mais que mil dias longe de ti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e o Senhor
Deus do Universo (2x)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eu e a terra proclaman
a vossa gloria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, Hosana
Hosana no alto dos Ceus
Hosana, Hosana, Hosana,
Hosana, Cantemos ao Senhor.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e aquele vem,
em nome do Senhor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na, Hosanna, Hosanna
Hosana no alto dos Ceus
Hosanna, Hosanna, Hosanna
Hosana, Cantemos ao Senhor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na, Hosanna, Hosanna
Hosana no alto dos Ceus
Hosanna, Hosanna, Hosanna
Hosana, Cantemos ao Senhor.
Hosana, Cantemos ao Senhor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Tende piedade de nós, tende piedade
Cordeiro de Deus que
tirais o pecado do
mundo
Tende piedade de nós, tende piedade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Dai-nos vossa paz Senhor,
dai-nos vossa
paz Senhor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, Senhor, tua igreja
Nos teus átrios queremos viver
O nosso coração só deseja
Contemplar tua glória e poder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ajoelhamos diante
de Ti, ó Sangue Misericordioso/
do Cristo,
Cuja a redenção nos
traz a graça da salvação
Formado no seio virginal
da Divina Mãe,
Pela intervenção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ilagrosa do Todo Poderoso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e estabelece um novo testamento
Que nos assegura/ a
herança do céu.
Ele é a fonte de onde
flui toda a virtude
Dos sacramentos que chegam até nós
Pra nos aliviar de nossas fraquezas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e Sangue é como um largo rio,
Como um largo rio de
águas vermelhas,
Cujas ondas impetuosas
derramando-se da cruz
Molham e fecundam a nossa terra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ntigo pecado, então
se apagou/ inteiramente
E o velho fermento
do mal foi destruído.
E que frutos maravilhosos,
em suas margens mantêm.
É este Sangue espalhado
que traz o perdão aos culpados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É Ele que dá aos
mártires a coragem,
É Ele que conserva
nas virgens/ sem defeito
A pureza de suas vidas!
Ardente, Ele comunica
o fervor às almas dos justos;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eneroso, Ele oferece
a todos a santidade como recompensa.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e Sangue é como um largo rio,
Como um largo rio de
águas vermelhas,
Cujas ondas impetuosas
derramando-se da cruz
Molham e fecundam a nossa terra (2x)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, Senhor, tua igreja
Nos teus átrios queremos viver
O nosso coração só deseja
Contemplar tua glória e poder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ma de cristo, santificai-nos
Am7
Corpo de cristo, salvai-nos
Sangue de cristo, inebriai-nos
Água do lado de cristo, lavai-nos
Paixão de cristo,confortai-nos
Ó bom Jesus, ouvi-nos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 te
Laudamos te, domine
Adoramus te
Laudamos te, domine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vossas chagas, escondei-nos
Am7
Do inimigo, defendei-nos
Não permitais que
nos separemos de vós
Na hora da nossa morte, chamai-nos
Para louvar-vos com vossos santos
Pela eternidade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 te
Laudamos te, domine
Adoramus te
Laudamos te, domine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 quero ser instrumento
de tua paz e do teu...
infinito amor onde
houver ódio e rancor que eu
leve a concórdia,
que eu leve o amor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nde há ofensa que
dói.... que eu leve
o perdão onde houver a
discórdia, que eu
leve a união e tua paz.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nde encontrar um irmão
a chorar de tristeza sem ter voz e
nem vez quero bem no
seu coração semear alegria
pra florir gratidão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stre,que eu saiba
amar compreender, consolar e dar
sem receber quero sempre
mais perdoar trabalhar na
conquista e vitória da paz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habitar no teu templo
por longos dias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u corpo é um templo escondido
Am7
Teu coração é um altar
Fostes es...co...lhida
para as alegrias do Espírito
Fostes considerada digna de entrar
No santuário onde
refulge toda a glória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igna de ultrapassar o véu
Que nos revela o Santo dos santos
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sina-nos a adorar,
ó derrama em nós tuas glórias
Glórias de adoração,
glórias de santidade
Rainha dos anjos, gera
- nos um povo adorador
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u corpo é um templo escondido
Am7
Teu coração é um altar
Fostes es...co...lhida
para as alegrias do Espírito
Fostes considerada digna de entrar
No santuário onde
refulge toda a glória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igna de ultrapassar o véu
Que nos revela o Santo dos santos
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sina-nos a adorar,
ó derrama em nós tuas glórias
Glórias de adoração,
glórias de santidade
Rainha dos anjos, gera
- nos um povo adorador
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sina-nos a adorar,
ó derrama em nós tuas glórias
Glórias de adoração,
glórias de santidade
Rainha dos an....jos,
gera-nos um povo adorador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confessar a ti,
ilumina minh&#39;alma
Eu reconheço: sou pecador!
Diante de mim eu sei
está sempre o meu pecado
Foi contra vós que eu pequei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2026-08-03T23:45:29Z</dcterms:created>
  <dcterms:modified xsi:type="dcterms:W3CDTF">2026-08-03T23:45:29Z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