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</p:sldIdLst>
  <p:sldSz cx="9144000" cy="5715000" type="screen16x1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presProps" Target="presProps.xml"/>
  <Relationship Id="rId68" Type="http://schemas.openxmlformats.org/officeDocument/2006/relationships/viewProps" Target="viewProps.xml"/>
  <Relationship Id="rId69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70225159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03_leitura_2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gloria16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7.jpg"/>
  <Relationship Id="rId3" Type="http://schemas.openxmlformats.org/officeDocument/2006/relationships/image" Target="../media/bottom18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9.jpg"/>
  <Relationship Id="rId3" Type="http://schemas.openxmlformats.org/officeDocument/2006/relationships/image" Target="../media/bottom20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1.jpg"/>
  <Relationship Id="rId3" Type="http://schemas.openxmlformats.org/officeDocument/2006/relationships/image" Target="../media/bottom22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3.jpg"/>
  <Relationship Id="rId3" Type="http://schemas.openxmlformats.org/officeDocument/2006/relationships/image" Target="../media/bottom2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lmo2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6.jpg"/>
  <Relationship Id="rId3" Type="http://schemas.openxmlformats.org/officeDocument/2006/relationships/image" Target="../media/bottom27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28.jpg"/>
  <Relationship Id="rId3" Type="http://schemas.openxmlformats.org/officeDocument/2006/relationships/image" Target="../media/bottom29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0.jpg"/>
  <Relationship Id="rId3" Type="http://schemas.openxmlformats.org/officeDocument/2006/relationships/image" Target="../media/bottom31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2.jpg"/>
  <Relationship Id="rId3" Type="http://schemas.openxmlformats.org/officeDocument/2006/relationships/image" Target="../media/bottom33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inicial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4.jpg"/>
  <Relationship Id="rId3" Type="http://schemas.openxmlformats.org/officeDocument/2006/relationships/image" Target="../media/bottom35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aclamacao_ao_evangelho36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7.jpg"/>
  <Relationship Id="rId3" Type="http://schemas.openxmlformats.org/officeDocument/2006/relationships/image" Target="../media/bottom38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9.jpg"/>
  <Relationship Id="rId3" Type="http://schemas.openxmlformats.org/officeDocument/2006/relationships/image" Target="../media/bottom40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1.jpg"/>
  <Relationship Id="rId3" Type="http://schemas.openxmlformats.org/officeDocument/2006/relationships/image" Target="../media/bottom42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ofertorio43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4.jpg"/>
  <Relationship Id="rId3" Type="http://schemas.openxmlformats.org/officeDocument/2006/relationships/image" Target="../media/bottom45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6.jpg"/>
  <Relationship Id="rId3" Type="http://schemas.openxmlformats.org/officeDocument/2006/relationships/image" Target="../media/bottom4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48.jpg"/>
  <Relationship Id="rId3" Type="http://schemas.openxmlformats.org/officeDocument/2006/relationships/image" Target="../media/bottom49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0.jpg"/>
  <Relationship Id="rId3" Type="http://schemas.openxmlformats.org/officeDocument/2006/relationships/image" Target="../media/bottom51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3.jpg"/>
  <Relationship Id="rId3" Type="http://schemas.openxmlformats.org/officeDocument/2006/relationships/image" Target="../media/bottom4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2.jpg"/>
  <Relationship Id="rId3" Type="http://schemas.openxmlformats.org/officeDocument/2006/relationships/image" Target="../media/bottom53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4.jpg"/>
  <Relationship Id="rId3" Type="http://schemas.openxmlformats.org/officeDocument/2006/relationships/image" Target="../media/bottom55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6.jpg"/>
  <Relationship Id="rId3" Type="http://schemas.openxmlformats.org/officeDocument/2006/relationships/image" Target="../media/bottom57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8.jpg"/>
  <Relationship Id="rId3" Type="http://schemas.openxmlformats.org/officeDocument/2006/relationships/image" Target="../media/bottom59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0.jpg"/>
  <Relationship Id="rId3" Type="http://schemas.openxmlformats.org/officeDocument/2006/relationships/image" Target="../media/bottom61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santo62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3.jpg"/>
  <Relationship Id="rId3" Type="http://schemas.openxmlformats.org/officeDocument/2006/relationships/image" Target="../media/bottom64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5.jpg"/>
  <Relationship Id="rId3" Type="http://schemas.openxmlformats.org/officeDocument/2006/relationships/image" Target="../media/bottom66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7.jpg"/>
  <Relationship Id="rId3" Type="http://schemas.openxmlformats.org/officeDocument/2006/relationships/image" Target="../media/bottom6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69.jpg"/>
  <Relationship Id="rId3" Type="http://schemas.openxmlformats.org/officeDocument/2006/relationships/image" Target="../media/bottom70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5.jpg"/>
  <Relationship Id="rId3" Type="http://schemas.openxmlformats.org/officeDocument/2006/relationships/image" Target="../media/bottom6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1.jpg"/>
  <Relationship Id="rId3" Type="http://schemas.openxmlformats.org/officeDocument/2006/relationships/image" Target="../media/bottom72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rdeiro73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4.jpg"/>
  <Relationship Id="rId3" Type="http://schemas.openxmlformats.org/officeDocument/2006/relationships/image" Target="../media/bottom75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6.jpg"/>
  <Relationship Id="rId3" Type="http://schemas.openxmlformats.org/officeDocument/2006/relationships/image" Target="../media/bottom77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8.jpg"/>
  <Relationship Id="rId3" Type="http://schemas.openxmlformats.org/officeDocument/2006/relationships/image" Target="../media/bottom79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omunhao80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1.jpg"/>
  <Relationship Id="rId3" Type="http://schemas.openxmlformats.org/officeDocument/2006/relationships/image" Target="../media/bottom82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3.jpg"/>
  <Relationship Id="rId3" Type="http://schemas.openxmlformats.org/officeDocument/2006/relationships/image" Target="../media/bottom84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5.jpg"/>
  <Relationship Id="rId3" Type="http://schemas.openxmlformats.org/officeDocument/2006/relationships/image" Target="../media/bottom86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7.jpg"/>
  <Relationship Id="rId3" Type="http://schemas.openxmlformats.org/officeDocument/2006/relationships/image" Target="../media/bottom88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7.jpg"/>
  <Relationship Id="rId3" Type="http://schemas.openxmlformats.org/officeDocument/2006/relationships/image" Target="../media/bottom8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89.jpg"/>
  <Relationship Id="rId3" Type="http://schemas.openxmlformats.org/officeDocument/2006/relationships/image" Target="../media/bottom9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1.jpg"/>
  <Relationship Id="rId3" Type="http://schemas.openxmlformats.org/officeDocument/2006/relationships/image" Target="../media/bottom92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3.jpg"/>
  <Relationship Id="rId3" Type="http://schemas.openxmlformats.org/officeDocument/2006/relationships/image" Target="../media/bottom94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5.jpg"/>
  <Relationship Id="rId3" Type="http://schemas.openxmlformats.org/officeDocument/2006/relationships/image" Target="../media/bottom96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7.jpg"/>
  <Relationship Id="rId3" Type="http://schemas.openxmlformats.org/officeDocument/2006/relationships/image" Target="../media/bottom98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99.jpg"/>
  <Relationship Id="rId3" Type="http://schemas.openxmlformats.org/officeDocument/2006/relationships/image" Target="../media/bottom100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canto_final101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2.jpg"/>
  <Relationship Id="rId3" Type="http://schemas.openxmlformats.org/officeDocument/2006/relationships/image" Target="../media/bottom103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4.jpg"/>
  <Relationship Id="rId3" Type="http://schemas.openxmlformats.org/officeDocument/2006/relationships/image" Target="../media/bottom105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6.jpg"/>
  <Relationship Id="rId3" Type="http://schemas.openxmlformats.org/officeDocument/2006/relationships/image" Target="../media/bottom107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perdao9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8.jpg"/>
  <Relationship Id="rId3" Type="http://schemas.openxmlformats.org/officeDocument/2006/relationships/image" Target="../media/bottom109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0.jpg"/>
  <Relationship Id="rId3" Type="http://schemas.openxmlformats.org/officeDocument/2006/relationships/image" Target="../media/bottom11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2.jpg"/>
  <Relationship Id="rId3" Type="http://schemas.openxmlformats.org/officeDocument/2006/relationships/image" Target="../media/bottom113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4.jpg"/>
  <Relationship Id="rId3" Type="http://schemas.openxmlformats.org/officeDocument/2006/relationships/image" Target="../media/bottom115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16.jpg"/>
  <Relationship Id="rId3" Type="http://schemas.openxmlformats.org/officeDocument/2006/relationships/image" Target="../media/bottom117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0.jpg"/>
  <Relationship Id="rId3" Type="http://schemas.openxmlformats.org/officeDocument/2006/relationships/image" Target="../media/bottom11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2.jpg"/>
  <Relationship Id="rId3" Type="http://schemas.openxmlformats.org/officeDocument/2006/relationships/image" Target="../media/bottom1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top14.jpg"/>
  <Relationship Id="rId3" Type="http://schemas.openxmlformats.org/officeDocument/2006/relationships/image" Target="../media/bottom15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847725" y="-190500"/>
          <a:ext cx="9991725" cy="5905500"/>
          <a:chOff x="-847725" y="-190500"/>
          <a:chExt cx="9991725" cy="59055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7725" y="-190500"/>
            <a:ext cx="10839450" cy="6096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0" y="0"/>
            <a:ext cx="9144000" cy="5715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FF">
                    <a:alpha val="100000"/>
                  </a:srgbClr>
                </a:solidFill>
                <a:latin typeface="Calibri"/>
              </a:rPr>
              <a:t><![CDATA[26o Domingo Comum
29/09/2018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Glória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 a Deus nos
altos céus! Paz na
terra a seus amados
A vós louvam, Rei
celeste, os que foram libertados!
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Glória! Glória! Glória
a Deus nas alturas! (2)
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e Pai, nós vos
louvamos, adoramos, bendizemos
Damos glória ao vosso
nome, vossos dons agradecemos!
Senhor nosso, Jesus
Cristo, Unigênito de Deus Pai
Vós de Deus, Cordeiro
Santo, nossas culpas perdoai!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que estais junto
ao Pai, como nosso intercessor
Acolhei nossos pedidos,
atendei nosso clamor!
Vós somente sois o
Santo, o Altíssimo o Senhor
Com o Divino Espírito,
de Deus Pai no esplendor!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lmo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 lei do Senhor Deus é perfeita,
alegria ao coração
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1. A lei do Senhor Deus é perfeita,
conforto para a alma!
O testemunho do Senhor é fiel,
sabedoria dos humildes.
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2. É puro o temor do Senhor,
imutável para sempre.
Os julgamentos do Senhor
são corretos
e justos igualmente.
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3. E vosso servo, instruído
por elas,
se empenha em guardá-las.
Mas quem pode perceber suas faltas?
Perdoai as que não vejo!
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Inicial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4. E preservai o vosso
servo do orgulho:
não domine sobre mim!
E assim puro, eu serei preservado
dos delitos mais perversos.
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Aclamação ao Evangelho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de por todo mundo,
pregai o Evangelho,
a justiça e a paz. Falai em
meu nome sem medo,
estarei convosco e
não vos deixarei.
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ste meu povo sofrido,
cansado, abatido, Senhor,
compaixão!
Parecem ovelhas sem
pastores, que marcham
entre lobos, na
escuridão.
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Vós sois o sal que
dá gosto, a luz que
ilumina as trevas da dor. Não vos
torneis sal insosso,
nem luz apagada, brilhai por amor.
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Ofertório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nfiar em ti
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presento em Teu altar, muito mais,
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simples coisas.
Sei, que queres o meu ser,
meu coração.
Pouco tenho e tudo
isso, Tu me deste, quero devolver
Em ação de graças,
Mãos estendidas e suplicantes...
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usco auxílio em Tuas
mãos abe . . . rtas.
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je é dia de celebração!
Vamos cantar aleluia, aleluia!
Hoje é dia de celebração,
é dia de festa.
O céu inteiro está
orando por nós! (2x)
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foi que Deus
falhou? Nunca o seu amor nos faltou!
E a cada manhã, se
renovam os frutos
Da Divina Providência.
Ha............
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us provê, Deus proverá
e Sua infinita
Misericórdia jamais falhará
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Santo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anto, Santo, Santo, Santo
Santo Deus do universo. (2x)
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O Céu e a Terra proclamam
a Vossa glória
O Céu e a Terra proclamam
a Vossa glória
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Bendito O que vem em nome do Senhor.
Bendito O que vem em nome do Senhor.
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legrei-me quando me disseram:
Vamos para a casa do
Senhor, pois ele nos espera!
Alegrei-me quando me disseram:
Vamos para a casa do
Senhor, pois ele nos espera!
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Hosana, Hosana, Hosana nas alturas!
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rdeiro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Tende piedade de nós.
Tende piedade de nós.
Tende piedade de nós.
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Tende piedade de nós.
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ordeiro de Deus, que
tirais o pecado do mundo,
Dai-nos a paz, a vossa paz!
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omunhão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Na mesa sagrada, se
Fez unidade no pão
que alimenta, que é
o pão do Senhor.
Formamos Família na
fraternidade: não
há diferença de raça e de cor.
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porta viver, Senhor,
unidos no amor, na
participação, vivendo
em comunhão! (2x)
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Enquanto na terra o
pão for partido, o
homem nutrido se transformará,
Vivendo a esperança
num mundo melhor: com
Cristo lutando, o amor vencerá.
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porta viver, Senhor,
unidos no amor, na
participação, vivendo
em comunhão! (2x)
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De braços abertos
com uma benção especial pra nós.
Então derrama sobre
nós o teu Espírito Senhor,
Então derrama sobre
este lugar a tua unção
e o teu poder!
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hegar junto à mesa
é comprometer se,
é a Deus converter
se com sinceridade.
O grito dos fracos
devemos ouvir, e em
nome de Cristo, amar e servir.
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porta viver, Senhor,
unidos no amor, na
participação, vivendo
em comunhão! (2x)
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participamos da
Eucaristia, é grande
a alegria que Deus oferece,
Porém não podemos
deixar esquecida a
dor, nesta vida, que o pobre padece
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porta viver, Senhor,
unidos no amor, na
participação, vivendo
em comunhão! (2x)
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Assim, comungando da
única Vida, a morte
vencida será nossa sorte.
Se unidos buscarmos
a libertação, teremos
com Cristo a ressurreição.
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Importa viver, Senhor,
unidos no amor, na
participação, vivendo
em comunhão! (2x)
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438150" y="0"/>
          <a:ext cx="9582150" cy="5715000"/>
          <a:chOff x="-438150" y="0"/>
          <a:chExt cx="9582150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8150" y="0"/>
            <a:ext cx="10020300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Canto Final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Se acontecer um barulho
perto de você
É um anjo chegando para receber
Suas orações e leva-las a Deus
Então abra o coração
e começe a louvar
Sinta o gosto do céu
que se derrama no altar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e um anjo já vem
com a benção nas mãos
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m anjos voando neste lugar
No meio do povo e em cima do altar
Subindo e descendo
em todas as direções
Não sei se a igreja
subiu ou se o céu desceu
Só sei que está cheio
de anjos de Deus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509588" y="0"/>
          <a:ext cx="9653588" cy="5715000"/>
          <a:chOff x="-509588" y="0"/>
          <a:chExt cx="9653588" cy="5715000"/>
        </a:xfrm>
      </p:grpSpPr>
      <p:pic>
        <p:nvPicPr>
          <p:cNvPr id="1" name="backgroundImage" descr="Description of the drawi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9588" y="0"/>
            <a:ext cx="10163175" cy="5715000"/>
          </a:xfrm>
          <a:prstGeom prst="rect">
            <a:avLst/>
          </a:prstGeom>
          <a:noFill/>
        </p:spPr>
      </p:pic>
      <p:sp>
        <p:nvSpPr>
          <p:cNvPr id="2" name=""/>
          <p:cNvSpPr txBox="1"/>
          <p:nvPr/>
        </p:nvSpPr>
        <p:spPr>
          <a:xfrm>
            <a:off x="1238250" y="381000"/>
            <a:ext cx="7620000" cy="38100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  <p:txBody>
          <a:bodyPr anchor="t" rtlCol="0" bIns="45720" lIns="91440" rIns="91440" tIns="45720">
            <a:spAutoFit/>
          </a:bodyPr>
          <a:lstStyle/>
          <a:p>
            <a:pPr algn="r" fontAlgn="t" marL="0" marR="0" indent="0" lvl="0">
              <a:lnSpc>
                <a:spcPct val="100000"/>
              </a:lnSpc>
            </a:pPr>
            <a:r>
              <a:rPr lang="en-US" b="1" sz="6000" spc="0" u="none">
                <a:solidFill>
                  <a:srgbClr val="FFFF00">
                    <a:alpha val="100000"/>
                  </a:srgbClr>
                </a:solidFill>
                <a:latin typeface="Bree Serif"/>
              </a:rPr>
              <a:t><![CDATA[Perdão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que o próprio Deus está aqui
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Quando os anjos passeiam
a igreja se alegra
Ela canta, ela chora,
ela ri e congrega
Abala o inferno e dissipa o mal
Sinta o vento das asas
dos anjos agora
Confia irmão pois é a tua hora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C#m
A benção chegou e você vai levar
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Tem anjos voando neste lugar
No meio do povo e em cima do altar
Subindo e descendo
em todas as direções
Não sei se a igreja
subiu ou se o céu desceu
Só sei que está cheio
de anjos de Deus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orque o próprio Deus está aqui
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dão, Senhor, por
ter Te ofendido,
a teus pés volto arrependido!
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dão, Senhor! Senhor meu Deus,
tem piedade dos filhos teu. (2x)
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9048750" cy="5619750"/>
          <a:chOff x="0" y="0"/>
          <a:chExt cx="9048750" cy="5619750"/>
        </a:xfrm>
      </p:grpSpPr>
      <p:pic>
        <p:nvPicPr>
          <p:cNvPr id="1" name="top_song_image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43025" cy="895350"/>
          </a:xfrm>
          <a:prstGeom prst="rect">
            <a:avLst/>
          </a:prstGeom>
          <a:noFill/>
        </p:spPr>
      </p:pic>
      <p:pic>
        <p:nvPicPr>
          <p:cNvPr id="2" name="bottom_song_image" descr="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4857750"/>
            <a:ext cx="1343025" cy="63817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0" y="95250"/>
            <a:ext cx="8953500" cy="5524500"/>
          </a:xfrm>
          <a:prstGeom prst="rect">
            <a:avLst/>
          </a:prstGeom>
          <a:noFill/>
        </p:spPr>
        <p:txBody>
          <a:bodyPr anchor="ctr" rtlCol="0" bIns="45720" lIns="91440" rIns="91440" tIns="45720">
            <a:spAutoFit/>
          </a:bodyPr>
          <a:lstStyle/>
          <a:p>
            <a:pPr algn="ctr" fontAlgn="ctr" marL="0" marR="0" indent="0" lvl="0">
              <a:lnSpc>
                <a:spcPct val="100000"/>
              </a:lnSpc>
            </a:pPr>
            <a:r>
              <a:rPr lang="en-US" b="1" sz="4000" spc="0" u="none">
                <a:solidFill>
                  <a:srgbClr val="000000">
                    <a:alpha val="100000"/>
                  </a:srgbClr>
                </a:solidFill>
                <a:latin typeface="Bree Serif"/>
              </a:rPr>
              <a:t><![CDATA[Perdão, Jesus, reconheço
meu pecado,
certeza tenho de ser perdoado.
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60">
  <a:themeElements>
    <a:clrScheme name="Theme6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6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6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64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2026-06-11T20:14:46Z</dcterms:created>
  <dcterms:modified xsi:type="dcterms:W3CDTF">2026-06-11T20:14:46Z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