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5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6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3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6o Domingo Comum
29/09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os
altos céus! Paz na
terra a seus amados
A vós louvam, Rei
celeste, os que foram libertados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! Glória! Glória
a Deus nas alturas! (2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, nós vos
louvamos, adoramos, bendizemos
Damos glória ao vosso
nome, vossos dons agradecemos!
Senhor nosso, Jesus
Cristo, Unigênito de Deus Pai
Vós de Deus, Cordeiro
Santo, nossas culpas perdoai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
ao Pai, como nosso intercessor
Acolhei nossos pedidos,
atendei nosso clamor!
Vós somente sois o
Santo, o Altíssimo o Senhor
Com o Divino Espírito,
de Deus Pai no esplend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lei do Senhor Deus é perfeita,
alegria ao coração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lei do Senhor Deus é perfeita,
conforto para a alma!
O testemunho do Senhor é fiel,
sabedoria dos humilde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É puro o temor do Senhor,
imutável para sempre.
Os julgamentos do Senhor
são corretos
e justos igualmente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 vosso servo, instruído
por elas,
se empenha em guardá-las.
Mas quem pode perceber suas faltas?
Perdoai as que não vejo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E preservai o vosso
servo do orgulho:
não domine sobre mim!
E assim puro, eu serei preservado
dos delitos mais perverso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de por todo mundo,
pregai o Evangelho,
a justiça e a paz. Falai em
meu nome sem medo,
estarei convosco e
não vos deixarei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ste meu povo sofrido,
cansado, abatido, Senhor,
compaixão!
Parecem ovelhas sem
pastores, que marcham
entre lobos, na
escuridão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sois o sal que
dá gosto, a luz que
ilumina as trevas da dor. Não vos
torneis sal insosso,
nem luz apagada, brilhai por amor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r em ti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resento em Teu altar, muito mais,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simples coisas.
Sei, que queres o meu ser,
meu coração.
Pouco tenho e tudo
isso, Tu me deste, quero devolver
Em ação de graças,
Mãos estendidas e suplicantes..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o auxílio em Tuas
mãos abe . . . rtas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dia de celebração!
Vamos cantar aleluia, aleluia!
Hoje é dia de celebração,
é dia de festa.
O céu inteiro está
orando por nós! (2x)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oi que Deus
falhou? Nunca o seu amor nos faltou!
E a cada manhã, se
renovam os frutos
Da Divina Providência.
Ha...........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ei-me quando me disseram:
Vamos para a casa do
Senhor, pois ele nos espera!
Alegrei-me quando me disseram:
Vamos para a casa do
Senhor, pois ele nos espera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mesa sagrada, se
Fez unidade no pão
que alimenta, que é
o pão do Senhor.
Formamos Família na
fraternidade: não
há diferença de raça e de co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na terra o
pão for partido, o
homem nutrido se transformará,
Vivendo a esperança
num mundo melhor: com
Cristo lutando, o amor vencerá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braços abertos
com uma benção especial pra nós.
Então derrama sobre
nós o teu Espírito Senhor,
Então derrama sobre
este lugar a tua unção
e o teu poder!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gar junto à mesa
é comprometer se,
é a Deus converter
se com sinceridade.
O grito dos fracos
devemos ouvir, e em
nome de Cristo, amar e servir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articipamos da
Eucaristia, é grande
a alegria que Deus oferece,
Porém não podemos
deixar esquecida a
dor, nesta vida, que o pobre padece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sim, comungando da
única Vida, a morte
vencida será nossa sorte.
Se unidos buscarmos
a libertação, teremos
com Cristo a ressurreição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acontecer um barulho
perto de você
É um anjo chegando para receber
Suas orações e leva-las a Deus
Então abra o coração
e começe a louvar
Sinta o gosto do céu
que se derrama no altar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um anjo já vem
com a benção nas mãos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anjos voando neste lugar
No meio do povo e em cima do altar
Subindo e descendo
em todas as direções
Não sei se a igreja
subiu ou se o céu desceu
Só sei que está cheio
de anjos de Deu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o próprio Deus está aqui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os anjos passeiam
a igreja se alegra
Ela canta, ela chora,
ela ri e congrega
Abala o inferno e dissipa o mal
Sinta o vento das asas
dos anjos agora
Confia irmão pois é a tua hora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#m
A benção chegou e você vai leva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anjos voando neste lugar
No meio do povo e em cima do altar
Subindo e descendo
em todas as direções
Não sei se a igreja
subiu ou se o céu desceu
Só sei que está cheio
de anjos de Deus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o próprio Deus está aqui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, por
ter Te ofendido,
a teus pés volto arrependido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Senhor! Senhor meu Deus,
tem piedade dos filhos teu. (2x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dão, Jesus, reconheço
meu pecado,
certeza tenho de ser perdoado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2026-08-03T22:48:49Z</dcterms:created>
  <dcterms:modified xsi:type="dcterms:W3CDTF">2026-08-03T22:48:49Z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