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 id="354" r:id="rId101"/>
    <p:sldId id="355" r:id="rId102"/>
    <p:sldId id="356" r:id="rId103"/>
    <p:sldId id="357" r:id="rId104"/>
    <p:sldId id="358" r:id="rId105"/>
    <p:sldId id="359" r:id="rId106"/>
    <p:sldId id="360" r:id="rId107"/>
    <p:sldId id="361" r:id="rId108"/>
    <p:sldId id="362" r:id="rId109"/>
    <p:sldId id="363" r:id="rId110"/>
    <p:sldId id="364" r:id="rId111"/>
    <p:sldId id="365" r:id="rId112"/>
    <p:sldId id="366" r:id="rId113"/>
    <p:sldId id="367" r:id="rId114"/>
    <p:sldId id="368" r:id="rId115"/>
    <p:sldId id="369" r:id="rId116"/>
    <p:sldId id="370" r:id="rId117"/>
    <p:sldId id="371" r:id="rId118"/>
    <p:sldId id="372" r:id="rId119"/>
    <p:sldId id="373" r:id="rId120"/>
    <p:sldId id="374" r:id="rId121"/>
    <p:sldId id="375" r:id="rId122"/>
    <p:sldId id="376" r:id="rId123"/>
    <p:sldId id="377" r:id="rId124"/>
    <p:sldId id="378" r:id="rId125"/>
    <p:sldId id="379" r:id="rId126"/>
    <p:sldId id="380" r:id="rId127"/>
    <p:sldId id="381" r:id="rId128"/>
    <p:sldId id="382" r:id="rId129"/>
    <p:sldId id="383" r:id="rId130"/>
    <p:sldId id="384" r:id="rId131"/>
    <p:sldId id="385" r:id="rId132"/>
    <p:sldId id="386" r:id="rId133"/>
    <p:sldId id="387" r:id="rId134"/>
    <p:sldId id="388" r:id="rId135"/>
    <p:sldId id="389" r:id="rId136"/>
    <p:sldId id="390" r:id="rId137"/>
    <p:sldId id="391" r:id="rId138"/>
    <p:sldId id="392" r:id="rId139"/>
  </p:sldIdLst>
  <p:sldSz cx="9144000" cy="5715000" type="screen16x10"/>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slide" Target="slides/slide92.xml"/>
  <Relationship Id="rId95" Type="http://schemas.openxmlformats.org/officeDocument/2006/relationships/slide" Target="slides/slide93.xml"/>
  <Relationship Id="rId96" Type="http://schemas.openxmlformats.org/officeDocument/2006/relationships/slide" Target="slides/slide94.xml"/>
  <Relationship Id="rId97" Type="http://schemas.openxmlformats.org/officeDocument/2006/relationships/slide" Target="slides/slide95.xml"/>
  <Relationship Id="rId98" Type="http://schemas.openxmlformats.org/officeDocument/2006/relationships/slide" Target="slides/slide96.xml"/>
  <Relationship Id="rId99" Type="http://schemas.openxmlformats.org/officeDocument/2006/relationships/slide" Target="slides/slide97.xml"/>
  <Relationship Id="rId100" Type="http://schemas.openxmlformats.org/officeDocument/2006/relationships/slide" Target="slides/slide98.xml"/>
  <Relationship Id="rId101" Type="http://schemas.openxmlformats.org/officeDocument/2006/relationships/slide" Target="slides/slide99.xml"/>
  <Relationship Id="rId102" Type="http://schemas.openxmlformats.org/officeDocument/2006/relationships/slide" Target="slides/slide100.xml"/>
  <Relationship Id="rId103" Type="http://schemas.openxmlformats.org/officeDocument/2006/relationships/slide" Target="slides/slide101.xml"/>
  <Relationship Id="rId104" Type="http://schemas.openxmlformats.org/officeDocument/2006/relationships/slide" Target="slides/slide102.xml"/>
  <Relationship Id="rId105" Type="http://schemas.openxmlformats.org/officeDocument/2006/relationships/slide" Target="slides/slide103.xml"/>
  <Relationship Id="rId106" Type="http://schemas.openxmlformats.org/officeDocument/2006/relationships/slide" Target="slides/slide104.xml"/>
  <Relationship Id="rId107" Type="http://schemas.openxmlformats.org/officeDocument/2006/relationships/slide" Target="slides/slide105.xml"/>
  <Relationship Id="rId108" Type="http://schemas.openxmlformats.org/officeDocument/2006/relationships/slide" Target="slides/slide106.xml"/>
  <Relationship Id="rId109" Type="http://schemas.openxmlformats.org/officeDocument/2006/relationships/slide" Target="slides/slide107.xml"/>
  <Relationship Id="rId110" Type="http://schemas.openxmlformats.org/officeDocument/2006/relationships/slide" Target="slides/slide108.xml"/>
  <Relationship Id="rId111" Type="http://schemas.openxmlformats.org/officeDocument/2006/relationships/slide" Target="slides/slide109.xml"/>
  <Relationship Id="rId112" Type="http://schemas.openxmlformats.org/officeDocument/2006/relationships/slide" Target="slides/slide110.xml"/>
  <Relationship Id="rId113" Type="http://schemas.openxmlformats.org/officeDocument/2006/relationships/slide" Target="slides/slide111.xml"/>
  <Relationship Id="rId114" Type="http://schemas.openxmlformats.org/officeDocument/2006/relationships/slide" Target="slides/slide112.xml"/>
  <Relationship Id="rId115" Type="http://schemas.openxmlformats.org/officeDocument/2006/relationships/slide" Target="slides/slide113.xml"/>
  <Relationship Id="rId116" Type="http://schemas.openxmlformats.org/officeDocument/2006/relationships/slide" Target="slides/slide114.xml"/>
  <Relationship Id="rId117" Type="http://schemas.openxmlformats.org/officeDocument/2006/relationships/slide" Target="slides/slide115.xml"/>
  <Relationship Id="rId118" Type="http://schemas.openxmlformats.org/officeDocument/2006/relationships/slide" Target="slides/slide116.xml"/>
  <Relationship Id="rId119" Type="http://schemas.openxmlformats.org/officeDocument/2006/relationships/slide" Target="slides/slide117.xml"/>
  <Relationship Id="rId120" Type="http://schemas.openxmlformats.org/officeDocument/2006/relationships/slide" Target="slides/slide118.xml"/>
  <Relationship Id="rId121" Type="http://schemas.openxmlformats.org/officeDocument/2006/relationships/slide" Target="slides/slide119.xml"/>
  <Relationship Id="rId122" Type="http://schemas.openxmlformats.org/officeDocument/2006/relationships/slide" Target="slides/slide120.xml"/>
  <Relationship Id="rId123" Type="http://schemas.openxmlformats.org/officeDocument/2006/relationships/slide" Target="slides/slide121.xml"/>
  <Relationship Id="rId124" Type="http://schemas.openxmlformats.org/officeDocument/2006/relationships/slide" Target="slides/slide122.xml"/>
  <Relationship Id="rId125" Type="http://schemas.openxmlformats.org/officeDocument/2006/relationships/slide" Target="slides/slide123.xml"/>
  <Relationship Id="rId126" Type="http://schemas.openxmlformats.org/officeDocument/2006/relationships/slide" Target="slides/slide124.xml"/>
  <Relationship Id="rId127" Type="http://schemas.openxmlformats.org/officeDocument/2006/relationships/slide" Target="slides/slide125.xml"/>
  <Relationship Id="rId128" Type="http://schemas.openxmlformats.org/officeDocument/2006/relationships/slide" Target="slides/slide126.xml"/>
  <Relationship Id="rId129" Type="http://schemas.openxmlformats.org/officeDocument/2006/relationships/slide" Target="slides/slide127.xml"/>
  <Relationship Id="rId130" Type="http://schemas.openxmlformats.org/officeDocument/2006/relationships/slide" Target="slides/slide128.xml"/>
  <Relationship Id="rId131" Type="http://schemas.openxmlformats.org/officeDocument/2006/relationships/slide" Target="slides/slide129.xml"/>
  <Relationship Id="rId132" Type="http://schemas.openxmlformats.org/officeDocument/2006/relationships/slide" Target="slides/slide130.xml"/>
  <Relationship Id="rId133" Type="http://schemas.openxmlformats.org/officeDocument/2006/relationships/slide" Target="slides/slide131.xml"/>
  <Relationship Id="rId134" Type="http://schemas.openxmlformats.org/officeDocument/2006/relationships/slide" Target="slides/slide132.xml"/>
  <Relationship Id="rId135" Type="http://schemas.openxmlformats.org/officeDocument/2006/relationships/slide" Target="slides/slide133.xml"/>
  <Relationship Id="rId136" Type="http://schemas.openxmlformats.org/officeDocument/2006/relationships/slide" Target="slides/slide134.xml"/>
  <Relationship Id="rId137" Type="http://schemas.openxmlformats.org/officeDocument/2006/relationships/slide" Target="slides/slide135.xml"/>
  <Relationship Id="rId138" Type="http://schemas.openxmlformats.org/officeDocument/2006/relationships/slide" Target="slides/slide136.xml"/>
  <Relationship Id="rId139" Type="http://schemas.openxmlformats.org/officeDocument/2006/relationships/slide" Target="slides/slide137.xml"/>
  <Relationship Id="rId140" Type="http://schemas.openxmlformats.org/officeDocument/2006/relationships/presProps" Target="presProps.xml"/>
  <Relationship Id="rId141" Type="http://schemas.openxmlformats.org/officeDocument/2006/relationships/viewProps" Target="viewProps.xml"/>
  <Relationship Id="rId1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066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03_leitura_21.jpg"/>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16.jpg"/>
</Relationships>

</file>

<file path=ppt/slides/_rels/slide1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2.jpg"/>
  <Relationship Id="rId3" Type="http://schemas.openxmlformats.org/officeDocument/2006/relationships/image" Target="../media/bottom183.jpg"/>
</Relationships>

</file>

<file path=ppt/slides/_rels/slide1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184.jpg"/>
</Relationships>

</file>

<file path=ppt/slides/_rels/slide1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5.jpg"/>
  <Relationship Id="rId3" Type="http://schemas.openxmlformats.org/officeDocument/2006/relationships/image" Target="../media/bottom186.jpg"/>
</Relationships>

</file>

<file path=ppt/slides/_rels/slide1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7.jpg"/>
  <Relationship Id="rId3" Type="http://schemas.openxmlformats.org/officeDocument/2006/relationships/image" Target="../media/bottom188.jpg"/>
</Relationships>

</file>

<file path=ppt/slides/_rels/slide1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9.jpg"/>
  <Relationship Id="rId3" Type="http://schemas.openxmlformats.org/officeDocument/2006/relationships/image" Target="../media/bottom190.jpg"/>
</Relationships>

</file>

<file path=ppt/slides/_rels/slide1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1.jpg"/>
  <Relationship Id="rId3" Type="http://schemas.openxmlformats.org/officeDocument/2006/relationships/image" Target="../media/bottom192.jpg"/>
</Relationships>

</file>

<file path=ppt/slides/_rels/slide1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3.jpg"/>
  <Relationship Id="rId3" Type="http://schemas.openxmlformats.org/officeDocument/2006/relationships/image" Target="../media/bottom194.jpg"/>
</Relationships>

</file>

<file path=ppt/slides/_rels/slide1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195.jpg"/>
</Relationships>

</file>

<file path=ppt/slides/_rels/slide1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6.jpg"/>
  <Relationship Id="rId3" Type="http://schemas.openxmlformats.org/officeDocument/2006/relationships/image" Target="../media/bottom197.jpg"/>
</Relationships>

</file>

<file path=ppt/slides/_rels/slide10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8.jpg"/>
  <Relationship Id="rId3" Type="http://schemas.openxmlformats.org/officeDocument/2006/relationships/image" Target="../media/bottom199.jpg"/>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jpg"/>
  <Relationship Id="rId3" Type="http://schemas.openxmlformats.org/officeDocument/2006/relationships/image" Target="../media/bottom18.jpg"/>
</Relationships>

</file>

<file path=ppt/slides/_rels/slide1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0.jpg"/>
  <Relationship Id="rId3" Type="http://schemas.openxmlformats.org/officeDocument/2006/relationships/image" Target="../media/bottom201.jpg"/>
</Relationships>

</file>

<file path=ppt/slides/_rels/slide1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2.jpg"/>
  <Relationship Id="rId3" Type="http://schemas.openxmlformats.org/officeDocument/2006/relationships/image" Target="../media/bottom203.jpg"/>
</Relationships>

</file>

<file path=ppt/slides/_rels/slide1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204.jpg"/>
</Relationships>

</file>

<file path=ppt/slides/_rels/slide1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5.jpg"/>
  <Relationship Id="rId3" Type="http://schemas.openxmlformats.org/officeDocument/2006/relationships/image" Target="../media/bottom206.jpg"/>
</Relationships>

</file>

<file path=ppt/slides/_rels/slide1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7.jpg"/>
  <Relationship Id="rId3" Type="http://schemas.openxmlformats.org/officeDocument/2006/relationships/image" Target="../media/bottom208.jpg"/>
</Relationships>

</file>

<file path=ppt/slides/_rels/slide1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9.jpg"/>
  <Relationship Id="rId3" Type="http://schemas.openxmlformats.org/officeDocument/2006/relationships/image" Target="../media/bottom210.jpg"/>
</Relationships>

</file>

<file path=ppt/slides/_rels/slide1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1.jpg"/>
  <Relationship Id="rId3" Type="http://schemas.openxmlformats.org/officeDocument/2006/relationships/image" Target="../media/bottom212.jpg"/>
</Relationships>

</file>

<file path=ppt/slides/_rels/slide1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213.jpg"/>
</Relationships>

</file>

<file path=ppt/slides/_rels/slide1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4.jpg"/>
  <Relationship Id="rId3" Type="http://schemas.openxmlformats.org/officeDocument/2006/relationships/image" Target="../media/bottom215.jpg"/>
</Relationships>

</file>

<file path=ppt/slides/_rels/slide1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6.jpg"/>
  <Relationship Id="rId3" Type="http://schemas.openxmlformats.org/officeDocument/2006/relationships/image" Target="../media/bottom217.jpg"/>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jpg"/>
  <Relationship Id="rId3" Type="http://schemas.openxmlformats.org/officeDocument/2006/relationships/image" Target="../media/bottom20.jpg"/>
</Relationships>

</file>

<file path=ppt/slides/_rels/slide1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8.jpg"/>
  <Relationship Id="rId3" Type="http://schemas.openxmlformats.org/officeDocument/2006/relationships/image" Target="../media/bottom219.jpg"/>
</Relationships>

</file>

<file path=ppt/slides/_rels/slide1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0.jpg"/>
  <Relationship Id="rId3" Type="http://schemas.openxmlformats.org/officeDocument/2006/relationships/image" Target="../media/bottom221.jpg"/>
</Relationships>

</file>

<file path=ppt/slides/_rels/slide1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2.jpg"/>
  <Relationship Id="rId3" Type="http://schemas.openxmlformats.org/officeDocument/2006/relationships/image" Target="../media/bottom223.jpg"/>
</Relationships>

</file>

<file path=ppt/slides/_rels/slide1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4.jpg"/>
  <Relationship Id="rId3" Type="http://schemas.openxmlformats.org/officeDocument/2006/relationships/image" Target="../media/bottom225.jpg"/>
</Relationships>

</file>

<file path=ppt/slides/_rels/slide1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6.jpg"/>
  <Relationship Id="rId3" Type="http://schemas.openxmlformats.org/officeDocument/2006/relationships/image" Target="../media/bottom227.jpg"/>
</Relationships>

</file>

<file path=ppt/slides/_rels/slide1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8.jpg"/>
  <Relationship Id="rId3" Type="http://schemas.openxmlformats.org/officeDocument/2006/relationships/image" Target="../media/bottom229.jpg"/>
</Relationships>

</file>

<file path=ppt/slides/_rels/slide1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0.jpg"/>
  <Relationship Id="rId3" Type="http://schemas.openxmlformats.org/officeDocument/2006/relationships/image" Target="../media/bottom231.jpg"/>
</Relationships>

</file>

<file path=ppt/slides/_rels/slide1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2.jpg"/>
  <Relationship Id="rId3" Type="http://schemas.openxmlformats.org/officeDocument/2006/relationships/image" Target="../media/bottom233.jpg"/>
</Relationships>

</file>

<file path=ppt/slides/_rels/slide1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234.jpg"/>
</Relationships>

</file>

<file path=ppt/slides/_rels/slide1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5.jpg"/>
  <Relationship Id="rId3" Type="http://schemas.openxmlformats.org/officeDocument/2006/relationships/image" Target="../media/bottom236.jpg"/>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jpg"/>
  <Relationship Id="rId3" Type="http://schemas.openxmlformats.org/officeDocument/2006/relationships/image" Target="../media/bottom22.jpg"/>
</Relationships>

</file>

<file path=ppt/slides/_rels/slide1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7.jpg"/>
  <Relationship Id="rId3" Type="http://schemas.openxmlformats.org/officeDocument/2006/relationships/image" Target="../media/bottom238.jpg"/>
</Relationships>

</file>

<file path=ppt/slides/_rels/slide1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239.jpg"/>
</Relationships>

</file>

<file path=ppt/slides/_rels/slide1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0.jpg"/>
  <Relationship Id="rId3" Type="http://schemas.openxmlformats.org/officeDocument/2006/relationships/image" Target="../media/bottom241.jpg"/>
</Relationships>

</file>

<file path=ppt/slides/_rels/slide1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242.jpg"/>
</Relationships>

</file>

<file path=ppt/slides/_rels/slide1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3.jpg"/>
  <Relationship Id="rId3" Type="http://schemas.openxmlformats.org/officeDocument/2006/relationships/image" Target="../media/bottom244.jpg"/>
</Relationships>

</file>

<file path=ppt/slides/_rels/slide1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5.jpg"/>
  <Relationship Id="rId3" Type="http://schemas.openxmlformats.org/officeDocument/2006/relationships/image" Target="../media/bottom246.jpg"/>
</Relationships>

</file>

<file path=ppt/slides/_rels/slide1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7.jpg"/>
  <Relationship Id="rId3" Type="http://schemas.openxmlformats.org/officeDocument/2006/relationships/image" Target="../media/bottom248.jpg"/>
</Relationships>

</file>

<file path=ppt/slides/_rels/slide1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9.jpg"/>
  <Relationship Id="rId3" Type="http://schemas.openxmlformats.org/officeDocument/2006/relationships/image" Target="../media/bottom250.jpg"/>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jpg"/>
  <Relationship Id="rId3" Type="http://schemas.openxmlformats.org/officeDocument/2006/relationships/image" Target="../media/bottom24.jpg"/>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jpg"/>
  <Relationship Id="rId3" Type="http://schemas.openxmlformats.org/officeDocument/2006/relationships/image" Target="../media/bottom26.jpg"/>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jpg"/>
  <Relationship Id="rId3" Type="http://schemas.openxmlformats.org/officeDocument/2006/relationships/image" Target="../media/bottom28.jpg"/>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jpg"/>
  <Relationship Id="rId3" Type="http://schemas.openxmlformats.org/officeDocument/2006/relationships/image" Target="../media/bottom30.jpg"/>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31.jpg"/>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jpg"/>
  <Relationship Id="rId3" Type="http://schemas.openxmlformats.org/officeDocument/2006/relationships/image" Target="../media/bottom33.jp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2.jpg"/>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jpg"/>
  <Relationship Id="rId3" Type="http://schemas.openxmlformats.org/officeDocument/2006/relationships/image" Target="../media/bottom35.jpg"/>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jpg"/>
  <Relationship Id="rId3" Type="http://schemas.openxmlformats.org/officeDocument/2006/relationships/image" Target="../media/bottom37.jpg"/>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38.jpg"/>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9.jpg"/>
  <Relationship Id="rId3" Type="http://schemas.openxmlformats.org/officeDocument/2006/relationships/image" Target="../media/bottom40.jpg"/>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1.jpg"/>
  <Relationship Id="rId3" Type="http://schemas.openxmlformats.org/officeDocument/2006/relationships/image" Target="../media/bottom42.jpg"/>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43.jpg"/>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4.jpg"/>
  <Relationship Id="rId3" Type="http://schemas.openxmlformats.org/officeDocument/2006/relationships/image" Target="../media/bottom45.jpg"/>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6.jpg"/>
  <Relationship Id="rId3" Type="http://schemas.openxmlformats.org/officeDocument/2006/relationships/image" Target="../media/bottom47.jpg"/>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8.jpg"/>
  <Relationship Id="rId3" Type="http://schemas.openxmlformats.org/officeDocument/2006/relationships/image" Target="../media/bottom49.jpg"/>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0.jpg"/>
  <Relationship Id="rId3" Type="http://schemas.openxmlformats.org/officeDocument/2006/relationships/image" Target="../media/bottom51.jpg"/>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jpg"/>
  <Relationship Id="rId3" Type="http://schemas.openxmlformats.org/officeDocument/2006/relationships/image" Target="../media/bottom4.jpg"/>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2.jpg"/>
  <Relationship Id="rId3" Type="http://schemas.openxmlformats.org/officeDocument/2006/relationships/image" Target="../media/bottom53.jpg"/>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4.jpg"/>
  <Relationship Id="rId3" Type="http://schemas.openxmlformats.org/officeDocument/2006/relationships/image" Target="../media/bottom55.jpg"/>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6.jpg"/>
  <Relationship Id="rId3" Type="http://schemas.openxmlformats.org/officeDocument/2006/relationships/image" Target="../media/bottom57.jpg"/>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8.jpg"/>
  <Relationship Id="rId3" Type="http://schemas.openxmlformats.org/officeDocument/2006/relationships/image" Target="../media/bottom59.jpg"/>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0.jpg"/>
  <Relationship Id="rId3" Type="http://schemas.openxmlformats.org/officeDocument/2006/relationships/image" Target="../media/bottom61.jpg"/>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2.jpg"/>
  <Relationship Id="rId3" Type="http://schemas.openxmlformats.org/officeDocument/2006/relationships/image" Target="../media/bottom63.jpg"/>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64.jpg"/>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5.jpg"/>
  <Relationship Id="rId3" Type="http://schemas.openxmlformats.org/officeDocument/2006/relationships/image" Target="../media/bottom66.jpg"/>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7.jpg"/>
  <Relationship Id="rId3" Type="http://schemas.openxmlformats.org/officeDocument/2006/relationships/image" Target="../media/bottom68.jpg"/>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9.jpg"/>
  <Relationship Id="rId3" Type="http://schemas.openxmlformats.org/officeDocument/2006/relationships/image" Target="../media/bottom70.jpg"/>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jpg"/>
  <Relationship Id="rId3" Type="http://schemas.openxmlformats.org/officeDocument/2006/relationships/image" Target="../media/bottom6.jpg"/>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71.jpg"/>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2.jpg"/>
  <Relationship Id="rId3" Type="http://schemas.openxmlformats.org/officeDocument/2006/relationships/image" Target="../media/bottom73.jpg"/>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4.jpg"/>
  <Relationship Id="rId3" Type="http://schemas.openxmlformats.org/officeDocument/2006/relationships/image" Target="../media/bottom75.jpg"/>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6.jpg"/>
  <Relationship Id="rId3" Type="http://schemas.openxmlformats.org/officeDocument/2006/relationships/image" Target="../media/bottom77.jpg"/>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78.jpg"/>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9.jpg"/>
  <Relationship Id="rId3" Type="http://schemas.openxmlformats.org/officeDocument/2006/relationships/image" Target="../media/bottom80.jpg"/>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1.jpg"/>
  <Relationship Id="rId3" Type="http://schemas.openxmlformats.org/officeDocument/2006/relationships/image" Target="../media/bottom82.jpg"/>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3.jpg"/>
  <Relationship Id="rId3" Type="http://schemas.openxmlformats.org/officeDocument/2006/relationships/image" Target="../media/bottom84.jpg"/>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5.jpg"/>
  <Relationship Id="rId3" Type="http://schemas.openxmlformats.org/officeDocument/2006/relationships/image" Target="../media/bottom86.jpg"/>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7.jpg"/>
  <Relationship Id="rId3" Type="http://schemas.openxmlformats.org/officeDocument/2006/relationships/image" Target="../media/bottom88.jpg"/>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jpg"/>
  <Relationship Id="rId3" Type="http://schemas.openxmlformats.org/officeDocument/2006/relationships/image" Target="../media/bottom8.jpg"/>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9.jpg"/>
  <Relationship Id="rId3" Type="http://schemas.openxmlformats.org/officeDocument/2006/relationships/image" Target="../media/bottom90.jpg"/>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91.jpg"/>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2.jpg"/>
  <Relationship Id="rId3" Type="http://schemas.openxmlformats.org/officeDocument/2006/relationships/image" Target="../media/bottom93.jpg"/>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4.jpg"/>
  <Relationship Id="rId3" Type="http://schemas.openxmlformats.org/officeDocument/2006/relationships/image" Target="../media/bottom95.jpg"/>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6.jpg"/>
  <Relationship Id="rId3" Type="http://schemas.openxmlformats.org/officeDocument/2006/relationships/image" Target="../media/bottom97.jpg"/>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8.jpg"/>
  <Relationship Id="rId3" Type="http://schemas.openxmlformats.org/officeDocument/2006/relationships/image" Target="../media/bottom99.jpg"/>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0.jpg"/>
  <Relationship Id="rId3" Type="http://schemas.openxmlformats.org/officeDocument/2006/relationships/image" Target="../media/bottom101.jpg"/>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2.jpg"/>
  <Relationship Id="rId3" Type="http://schemas.openxmlformats.org/officeDocument/2006/relationships/image" Target="../media/bottom103.jpg"/>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4.jpg"/>
  <Relationship Id="rId3" Type="http://schemas.openxmlformats.org/officeDocument/2006/relationships/image" Target="../media/bottom105.jpg"/>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6.jpg"/>
  <Relationship Id="rId3" Type="http://schemas.openxmlformats.org/officeDocument/2006/relationships/image" Target="../media/bottom107.jpg"/>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jpg"/>
  <Relationship Id="rId3" Type="http://schemas.openxmlformats.org/officeDocument/2006/relationships/image" Target="../media/bottom10.jpg"/>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8.jpg"/>
  <Relationship Id="rId3" Type="http://schemas.openxmlformats.org/officeDocument/2006/relationships/image" Target="../media/bottom109.jpg"/>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0.jpg"/>
  <Relationship Id="rId3" Type="http://schemas.openxmlformats.org/officeDocument/2006/relationships/image" Target="../media/bottom111.jpg"/>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2.jpg"/>
  <Relationship Id="rId3" Type="http://schemas.openxmlformats.org/officeDocument/2006/relationships/image" Target="../media/bottom113.jpg"/>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4.jpg"/>
  <Relationship Id="rId3" Type="http://schemas.openxmlformats.org/officeDocument/2006/relationships/image" Target="../media/bottom115.jpg"/>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116.jpg"/>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7.jpg"/>
  <Relationship Id="rId3" Type="http://schemas.openxmlformats.org/officeDocument/2006/relationships/image" Target="../media/bottom118.jpg"/>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9.jpg"/>
  <Relationship Id="rId3" Type="http://schemas.openxmlformats.org/officeDocument/2006/relationships/image" Target="../media/bottom120.jpg"/>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121.jpg"/>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2.jpg"/>
  <Relationship Id="rId3" Type="http://schemas.openxmlformats.org/officeDocument/2006/relationships/image" Target="../media/bottom123.jpg"/>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4.jpg"/>
  <Relationship Id="rId3" Type="http://schemas.openxmlformats.org/officeDocument/2006/relationships/image" Target="../media/bottom125.jpg"/>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11.jpg"/>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6.jpg"/>
  <Relationship Id="rId3" Type="http://schemas.openxmlformats.org/officeDocument/2006/relationships/image" Target="../media/bottom127.jpg"/>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8.jpg"/>
  <Relationship Id="rId3" Type="http://schemas.openxmlformats.org/officeDocument/2006/relationships/image" Target="../media/bottom129.jpg"/>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130.jpg"/>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1.jpg"/>
  <Relationship Id="rId3" Type="http://schemas.openxmlformats.org/officeDocument/2006/relationships/image" Target="../media/bottom132.jpg"/>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3.jpg"/>
  <Relationship Id="rId3" Type="http://schemas.openxmlformats.org/officeDocument/2006/relationships/image" Target="../media/bottom134.jpg"/>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5.jpg"/>
  <Relationship Id="rId3" Type="http://schemas.openxmlformats.org/officeDocument/2006/relationships/image" Target="../media/bottom136.jpg"/>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7.jpg"/>
  <Relationship Id="rId3" Type="http://schemas.openxmlformats.org/officeDocument/2006/relationships/image" Target="../media/bottom138.jpg"/>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9.jpg"/>
  <Relationship Id="rId3" Type="http://schemas.openxmlformats.org/officeDocument/2006/relationships/image" Target="../media/bottom140.jpg"/>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1.jpg"/>
  <Relationship Id="rId3" Type="http://schemas.openxmlformats.org/officeDocument/2006/relationships/image" Target="../media/bottom142.jpg"/>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3.jpg"/>
  <Relationship Id="rId3" Type="http://schemas.openxmlformats.org/officeDocument/2006/relationships/image" Target="../media/bottom144.jpg"/>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jpg"/>
  <Relationship Id="rId3" Type="http://schemas.openxmlformats.org/officeDocument/2006/relationships/image" Target="../media/bottom13.jpg"/>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145.jpg"/>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6.jpg"/>
  <Relationship Id="rId3" Type="http://schemas.openxmlformats.org/officeDocument/2006/relationships/image" Target="../media/bottom147.jpg"/>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8.jpg"/>
  <Relationship Id="rId3" Type="http://schemas.openxmlformats.org/officeDocument/2006/relationships/image" Target="../media/bottom149.jpg"/>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0.jpg"/>
  <Relationship Id="rId3" Type="http://schemas.openxmlformats.org/officeDocument/2006/relationships/image" Target="../media/bottom151.jpg"/>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2.jpg"/>
  <Relationship Id="rId3" Type="http://schemas.openxmlformats.org/officeDocument/2006/relationships/image" Target="../media/bottom153.jpg"/>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4.jpg"/>
  <Relationship Id="rId3" Type="http://schemas.openxmlformats.org/officeDocument/2006/relationships/image" Target="../media/bottom155.jpg"/>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156.jpg"/>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7.jpg"/>
  <Relationship Id="rId3" Type="http://schemas.openxmlformats.org/officeDocument/2006/relationships/image" Target="../media/bottom158.jpg"/>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9.jpg"/>
  <Relationship Id="rId3" Type="http://schemas.openxmlformats.org/officeDocument/2006/relationships/image" Target="../media/bottom160.jpg"/>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1.jpg"/>
  <Relationship Id="rId3" Type="http://schemas.openxmlformats.org/officeDocument/2006/relationships/image" Target="../media/bottom162.jpg"/>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jpg"/>
  <Relationship Id="rId3" Type="http://schemas.openxmlformats.org/officeDocument/2006/relationships/image" Target="../media/bottom15.jpg"/>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3.jpg"/>
  <Relationship Id="rId3" Type="http://schemas.openxmlformats.org/officeDocument/2006/relationships/image" Target="../media/bottom164.jpg"/>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5.jpg"/>
  <Relationship Id="rId3" Type="http://schemas.openxmlformats.org/officeDocument/2006/relationships/image" Target="../media/bottom166.jpg"/>
</Relationships>

</file>

<file path=ppt/slides/_rels/slide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7.jpg"/>
  <Relationship Id="rId3" Type="http://schemas.openxmlformats.org/officeDocument/2006/relationships/image" Target="../media/bottom168.jpg"/>
</Relationships>

</file>

<file path=ppt/slides/_rels/slide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9.jpg"/>
  <Relationship Id="rId3" Type="http://schemas.openxmlformats.org/officeDocument/2006/relationships/image" Target="../media/bottom170.jpg"/>
</Relationships>

</file>

<file path=ppt/slides/_rels/slide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1.jpg"/>
  <Relationship Id="rId3" Type="http://schemas.openxmlformats.org/officeDocument/2006/relationships/image" Target="../media/bottom172.jpg"/>
</Relationships>

</file>

<file path=ppt/slides/_rels/slide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3.jpg"/>
  <Relationship Id="rId3" Type="http://schemas.openxmlformats.org/officeDocument/2006/relationships/image" Target="../media/bottom174.jpg"/>
</Relationships>

</file>

<file path=ppt/slides/_rels/slide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175.jpg"/>
</Relationships>

</file>

<file path=ppt/slides/_rels/slide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6.jpg"/>
  <Relationship Id="rId3" Type="http://schemas.openxmlformats.org/officeDocument/2006/relationships/image" Target="../media/bottom177.jpg"/>
</Relationships>

</file>

<file path=ppt/slides/_rels/slide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8.jpg"/>
  <Relationship Id="rId3" Type="http://schemas.openxmlformats.org/officeDocument/2006/relationships/image" Target="../media/bottom179.jpg"/>
</Relationships>

</file>

<file path=ppt/slides/_rels/slide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0.jpg"/>
  <Relationship Id="rId3" Type="http://schemas.openxmlformats.org/officeDocument/2006/relationships/image" Target="../media/bottom181.jp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847725" y="-190500"/>
          <a:ext cx="9991725" cy="5905500"/>
          <a:chOff x="-847725" y="-190500"/>
          <a:chExt cx="9991725" cy="5905500"/>
        </a:xfrm>
      </p:grpSpPr>
      <p:pic>
        <p:nvPicPr>
          <p:cNvPr id="1" name="backgroundImage" descr="Description of the drawing"/>
          <p:cNvPicPr>
            <a:picLocks noChangeAspect="1"/>
          </p:cNvPicPr>
          <p:nvPr/>
        </p:nvPicPr>
        <p:blipFill>
          <a:blip r:embed="rId2"/>
          <a:stretch>
            <a:fillRect/>
          </a:stretch>
        </p:blipFill>
        <p:spPr>
          <a:xfrm>
            <a:off x="-847725" y="-190500"/>
            <a:ext cx="10839450" cy="6096000"/>
          </a:xfrm>
          <a:prstGeom prst="rect">
            <a:avLst/>
          </a:prstGeom>
          <a:noFill/>
        </p:spPr>
      </p:pic>
      <p:sp>
        <p:nvSpPr>
          <p:cNvPr id="2" name=""/>
          <p:cNvSpPr txBox="1"/>
          <p:nvPr/>
        </p:nvSpPr>
        <p:spPr>
          <a:xfrm>
            <a:off x="0" y="0"/>
            <a:ext cx="9144000" cy="5715000"/>
          </a:xfrm>
          <a:prstGeom prst="rect">
            <a:avLst/>
          </a:prstGeom>
          <a:noFill/>
          <a:effectLst>
            <a:outerShdw blurRad="57150" dist="95250" dir="2700000" algn="br" rotWithShape="0">
              <a:srgbClr val="000000">
                <a:alpha val="50000"/>
              </a:srgbClr>
            </a:outerShdw>
          </a:effectLst>
        </p:spPr>
        <p:txBody>
          <a:bodyPr anchor="ctr" rtlCol="0" bIns="45720" lIns="91440" rIns="91440" tIns="45720">
            <a:spAutoFit/>
          </a:bodyPr>
          <a:lstStyle/>
          <a:p>
            <a:pPr algn="ctr" fontAlgn="ctr" marL="0" marR="0" indent="0" lvl="0">
              <a:lnSpc>
                <a:spcPct val="100000"/>
              </a:lnSpc>
            </a:pPr>
            <a:r>
              <a:rPr lang="en-US" b="1" sz="6000" spc="0" u="none">
                <a:solidFill>
                  <a:srgbClr val="FFFFFF">
                    <a:alpha val="100000"/>
                  </a:srgbClr>
                </a:solidFill>
                <a:latin typeface="Calibri"/>
              </a:rPr>
              <a:t><![CDATA[Encontro Das Mulheres 2022
12/11/202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Uma vida de graça Deus quer te dar
A condição pra se
receber é a busca pela santidade
]]></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nviai Teu santo espírito, Senhor
E renovai a face da Terra
Enviai Teu santo espírito, Senhor
E renovai a face da Terra
]]></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espírito de amor
Recriar o que o mundo destruiu
Reavivar em nós o primeiro amor
]]></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mo em Pentecostes
Vem viver em nós
Nos unindo a criação
]]></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nviai Teu santo espírito, Senhor
E renovai a face da Terra
Enviai Teu santo espírito, Senhor
E renovai a face da Terra
]]></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nviai Teu santo espírito, Senhor
E renovai a face da Terra
Enviai Teu santo espírito, Senhor
E renovai a face da Terra
]]></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ntro:
]]></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Uma entre todas foi a escolhida
foste tu Maria a serva preferida.
Mãe do meu Senhor,
mãe do meu salvador.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 alegria está no coraçao
de quem já conhece a Jesus
A verdadeira paz só tem aquele
que ja conhece a Jesus
]]></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Maria, cheia de graça e consolo,
venha caminhar com teu povo.
Nossa mãe sempre será.
]]></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oga pelos pecadores desta Terra
roga pelo povo que
em seu Deus espera.
Mãe do meu Senhor,
mãe do meu salvador.
]]></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oohhh Ooohhh Ooohhh Ooohhh
Ooohhh Ooohhh Ooohhh Ooohhh
]]></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á uma chuva de graça aqui
E está chovendo sobre todos nós
E quem mais se entregar
mais se molhará
Há uma semente pra germinar
E muitos frutos a se produzir
Na terra do coração
derrama Tua graça]]></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huva de graça pedimos a ti
Chuva de graça derrama em nós
Chuva de graça neste lugar, derrama
Chuva de graça pedimos a ti
Chuva de graça derrama em nós
Chuva de graça neste lugar, derrama
]]></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oohhh Ooohhh Ooohhh Ooohhh
Ooohhh Ooohhh Ooohhh Ooohhh
]]></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á chorando por quê?
Se você tem um Deus
Que cuida de você, oh
E jamais te esqueceu
Ele sabe de tudo
Que você está passando
E mandou te dizer
Que Ele está cuidando]]></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m7
Lembra de onde você veio
E aonde que você chegou
Lembra de todos os livramentos
Que você já passou
Nem era para você estar aqui
Mas Deus falou assim
Esse aí vou levant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sentimento mais precioso
que vem do nosso Senhor
é o amor que só tem
quem já conhece a Jesus
]]></a:t>
            </a: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onde colocar a mão,
Eu vou abençoar
]]></a:t>
            </a: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ão chore quem cuida
de você não dorme
Le___vanta, tem muita
gente que te ama
Deus mandou te dizer
Que vai acontecer
Deus mandou te falar
Que tudo vai passar]]></a:t>
            </a: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m7
Lembra de onde você veio
E aonde que você chegou
Lembra de todos os livramentos
F7M
Que você já passou
Nem era para você estar aqui
Mas Deus falou assim]]></a:t>
            </a: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se aí vou levantar
E onde colocar a mão,
Eu vou abençoar
]]></a:t>
            </a: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ão chore quem cuida
de você não dorme
Le___vanta, tem muita
gente que te ama
Deus mandou te dizer
Que vai acontecer
Deus mandou te falar
Que tudo vai passar]]></a:t>
            </a: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ão chore quem cuida de você
C/G
Não dorme
Le__vanta, tem muita
gente que te ama
Deus mandou te dizer
Que vai acontecer
Deus mandou te falar]]></a:t>
            </a: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 tudo vai passar
]]></a:t>
            </a: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A
Deus mandou te dizer
Que vai acontecer
F/A
Deus mandou te falar
Que tudo vai passar
]]></a:t>
            </a: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pí----rito Santo, amor que queima
Fogo que devora, vento que sopra
Espí----rito Santo, amor que queima
Fogo que devora, vento que sopra
Queremos sentir, não
iremos desistir
Esse é o Teu poder,
não iremos desisti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sso pisar numa tropa
e saltar as muralhas
Aleluiaaaa! Aleluiaaa!
]]></a:t>
            </a: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nche esse lugar, enche esse lugar
Com tua força, com teu poder. (2x)
...Espí----rito Santo,
amor que queima...
Ôoooooooooooo
Ôoooooooooooo
Ôoooooooooooo (2x)
]]></a:t>
            </a: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 sua voz se ouve sobre as águas
A sua voz abala o deserto
Eu sei que será, Rei pra sempre!
Eu sei que abençoa o seu povo
Eu creio sim
Eu creio sim que está,
cuidando de mim
]]></a:t>
            </a: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ntro: E
]]></a:t>
            </a: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os momentos difíceis,
nas horas de dor
Há alguém do teu
lado ouvindo teu clamor
Forte poderoso pode
tudo quem nele crê
Ele é justo e verdadeiro,
razão para viver]]></a:t>
            </a: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le é Jesus ama você,
não importa teu pecado
Ele vem te socorrer
]]></a:t>
            </a: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le é Jesus ama você,
te segura pelas mãos
E dá forças para vencer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le é a rocha da minha salvação
Com ele nao há mais condenação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sso pisar numa tropa
e saltar as muralhas
Aleluiaaaa! Aleluiaaa!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elu...ia, Alelu...ia,
Alelu...ia, Alelu...ia.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sentimento mais precioso
que vem do nosso Senhor
é o amor que só tem
quem já conhece a Jesus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om é louvar o nosso Deus
Bom é louvar Bom é louvar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quando Ele vem vem vem
O teu Espírito fica aqui
E quando Ele vem vem vem
Nos enche de alegria amor e paz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i ai ai ...
Ai ai ai ...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quero estar em tuas mãos oh Pai!
Eu quero depender de Ti
Eu quero estar em tuas mãos oh Pai!
Eu quero depender de Ti
Eu quero estar em tuas mãos oh Pai!
Eu quero depender de Ti
Eu quero estar em tuas mãos oh Pai!
Eu quero depender de T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andar no Espírito
Eu quero depender de Ti
Quero louvar no Espírito
Eu quero depender de Ti
Quero amar no Espírito
Eu quero depender de Ti
Quero viver no Espírito
Eu quero depender de T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fogo vem, fogo
vem, fogo vem, fogo vem!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assa fogo no meu braço agora
Passa fogo no meu braço agora
Passa fogo no meu braço
agora , oh Senhor!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assa fogo na minha perna agora
Passa fogo na minha perna agora
Passa fogo na minha
perna agora ,oh Senhor!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assa fogo na cabeça agora
Passa fogo na cabeça agora
Passa fogo na cabeça
agora, oh Senho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m nome do Pai
E do Filho
E do Espírito Santo
Estamos aqui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assa fogo no meu coração
Passa fogo no meu coração
Passa fogo no meu coração,
oh Senhor!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disse: braço, perna,
cabeça e coração
Braço, perna, cabeça e coração
Braço, perna, cabeça e coração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disse: braço, perna,
cabeça e coração
Braço, perna, cabeça e coração
Braço, perna, cabeça e coração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tou sentindo sua força agora
Estou sentindo sua força agora
Estou sentindo sua
força agora , oh Senhor!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tou sentindo sua força agora
Estou sentindo sua força agora
Estou sentindo sua
força agora , oh Senhor!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disse: Braço, perna,
cabeça e coração
Braço, perna, cabeça e coração
Braço, perna, cabeça e coração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ja bem vindo, Espírito Santo!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u coração é o teu lar
Seja bem vindo, Espírito Santo!
A minha casa é também tua casa
A minha família é o teu lugar!
Ah! Ah! Ah!... Ah! Ah! Ah!
Vem em mim morar!
Quero ser templo vivo
E te levar comigo]]></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ser templo vivo do teu amor
Do teu amor....
Do teu amo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m nome do Pai
E do Filho
E do Espírito Santo
Estamos aqui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 o Senhor peneirar
Eu quero passar pro lado de lá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 o Senhor peneirar
Eu quero passar pro lado de lá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ão quero ser joio, Senhor
Quero ser seu trigo de amor
Semear a fé, a esperança,
o amor e a salvação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louvar-te, sempre mais e mais!
C#m7
Quero louvar-te, sempre mais e mais!
Buscar o teu querer,
Tua graça conhecer.
Quero louvar-te!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s aves do céu cantam para ti,
C#m7
As feras do campo refletem
teu poder.
Quero cantar, quero
levantar as mãos a Ti!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amar-te, sempre mais e mais!
C#m7
Quero amar-te, sempre mais e mais!
Buscar o teu querer,
Tua graça conhecer.
Quero amar-te!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s aves do céu cantam para ti,
C#m7
As feras do campo refletem
teu poder.
Quero cantar, quero
levantar as mãos a Ti!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servir-te, sempre mais e mais!
C#m7
Quero servir-te, sempre mais e mais!
Buscar o teu querer,
Tua graça conhecer.
Quero servir-te!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ara louvar e agradecer,
bendizer e adorar
Estamos aqui, Senhor, ao Teu dispor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s aves do céu cantam para ti,
C#m7
As feras do campo refletem
teu poder.
Quero cantar, quero
levantar as mãos a Ti!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inha alma tem sede
De Ti, oh meu Deus
Minha alma suspira
F7M
Por Ti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inha alma tem sede
De ti, oh meu Deus
Minha alma suspira
F7M
Por ti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pra em nós
Sopra em nós
F7M
Somos teus filhos, oh Pai
Estamos reunidos em teu nome
]]></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pra em nós
Sopra em nós
F7M
Somos teus filhos, oh Pai
Estamos reunidos em teu nome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inha alma tem sede
De Ti, oh meu Deus
Minha alma suspira
F7M
Por Ti
]]></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inha alma tem sede
De Ti, oh meu Deus
Minha alma suspira
F7M
Por Ti
]]></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pra em nós
Sopra em nós
F7M
Somos teus filhos, oh Pai
Estamos reunidos em teu nome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pra em nós
Sopra em nós
F7M
Somos teus filhos, oh Pai
Estamos reunidos em teu nome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ara louvar e agradecer,
bendizer e adorar
Te aclamar, Deus trino de amor
]]></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h vento impetuoso
Vem nesse lugar
Fortalece o que é fraco
C/E
Com o teu poder
Rasgue o céu, oh meu Pai
Sopra hoje aqui
Vem Espírito Santo, vem]]></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pra em nós
Sopra em nós
Sopra em nós
Sopra em nós
]]></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h vento impetuoso
Vem nesse lugar
Fortalece o que é fraco
C/E
Com o teu poder
Rasgue o céu, oh meu Pai
Sopra hoje aqui
Vem Espírito Santo, vem]]></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h vento impetuoso
Vem nesse lugar
Fortalece o que é fraco
C/E
Com o teu poder
Rasgue o céu, oh meu Pai
Sopra hoje aqui
Vem Espírito Santo, vem]]></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pí----rito Santo, amor que queima
Fogo que devora, vento que sopra
Espí----rito Santo, amor que queima
Fogo que devora, vento que sopra
Queremos sentir, não
iremos desistir
Esse é o Teu poder,
não iremos desistir.]]></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nche esse lugar, enche esse lugar
Com tua força, com teu poder. (2x)
...Espí----rito Santo,
amor que queima...
Ôoooooooooooo
Ôoooooooooooo
Ôoooooooooooo (2x)
]]></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unidos aqui, num Cenáculo de amor
Pedimos forças pelas mãos de Maria
]]></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la conhece bem todos
seus queridos filhos
E não deixará faltar
para nós seu auxílio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inde, Espírito Santo!
Vinde por meio da poderosa
intercessão
Do Imaculado Coração
de Maria, Vossa amadíssima Esposa
Vinde, Espírito Santo!
Vinde por meio da poderosa
intercessão]]></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o Imaculado Coração
de Maria, Vossa amadíssima Esposa
Vossa amadíssima Esposa
]]></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quero ser conduzida
pelo Espírito Santo
Eu quero ser inflamada
pelo Fogo do Céu
Eu quero ser conduzida
pelo Espírito Santo
Eu quero ser inflamada
pelo Fogo do Céu]]></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rque sou fraca, não
sei o que convém
Mas o Espírito que intercede
Sabe dos desejos de Deus pra mim
]]></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nduza-me, conduza-me
Vem transformar o meu viver
Inflama-me, inflama-me
Vem a minha chama ascender
]]></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pirito santo faz
de mim um novo ser
Eu quero ser conduzida
pelo Espírito Santo
Eu quero ser inflamada
pelo Fogo do Céu
Eu quero ser conduzida
pelo Espírito Santo]]></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quero ser inflamada
pelo Fogo do Céu
Porque sou fraca, não
sei o que convém
Mas o Espírito que intercede
]]></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nduza-me, conduza-me
Vem transformar o meu viver
Inflama-me, inflama-me
Vem a minha chama ascender
Conduza-me, conduza-me
Vem transformar o meu viver
Inflama-me, inflama-me
Vem a minha chama ascender]]></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quero ser conduzida
pelo Espírito Santo
Eu quero ser inflamada
pelo Fogo do Céu
Eu quero ser conduzida
pelo Espírito Santo
Eu quero ser inflamada
pelo Fogo do Cé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 nossa dança
É a dança da amizade
É alegria para lá e para cá
É alegria para lá e para cá
É alegria para lá e para cá
É alegria para lá e para cá
]]></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tava com saudade de Ti
Estava com saudade de Ti
Eu me afastei não
te procurei quando eu mais precisava
Estava com saudade de Ti
Estava com saudade de Ti
Eu me afastei não
te procurei quando eu mais precisava]]></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as eu voltei, pois
eu sei que aqui é o meu lugar
Mas eu voltei, pois
eu sei que sem Ti eu
não posso ficar!
]]></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as eu voltei, pois
eu sei que aqui é o meu lugar
Mas eu voltei, pois
eu sei que sem Ti eu
não posso ficar!
]]></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cebe a minha Adoração
Recebe o meu coração
É o meu sagrado, o
mais valioso que eu posso Te dar
]]></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cebe a minha Adoração
Recebe o meu coração
É o meu sagrado, o
mais valioso que eu posso Te dar
]]></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eu quero obedecer a Tua voz
Derrama o Teu Espírito
(uh, uh) sobre todos nós
Senhor, eu quero mergulhar,
me comprometer
Entrar na intimida----de
do Teu coração
Derrama em nós Tua unção]]></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rrama o teu amor aqui
Derrama o teu amor aqui
Faz chover sobre nós Água Viva
Derrama o teu amor aqui
Derrama o teu amor aqui
Faz chover sobre nós Água Viva
]]></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eu quero obedecer a Tua voz
Derrama o Teu Espírito
(uh, uh) sobre todos nós
Senhor, eu quero mergulhar,
me comprometer
Entrar na intimida----de
do Teu coração
Derrama em nós Tua unçã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Laiá laiá laiá laiá laiá laiá
Laiá laiá laiá laiá laiá laiá
Laiá laiá laiá laiá laiá laiá
Laiá laiá laiá laiá laiá laiá
]]></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rrama o teu amor aqui
Derrama o teu amor aqui
Faz chover sobre nós Água Viva
Derrama o teu amor aqui
Derrama o teu amor aqui
Faz chover sobre nós Água Viva
Derrama o teu amor aqui
Derrama o teu amor aqui]]></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az chover sobre nós Água Viva
Derrama o teu amor aqui
Derrama o teu amor aqui
Faz chover sobre nós Água Viva
]]></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Uma Igreja renovada
Povo santo reunido
Famílias restauradas
Pelo poder do Teu Espírito
Derrama o Teu amor aqui!
]]></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rrama o teu amor aqui
Derrama o teu amor aqui
Faz chover sobre nós Água Viva
Derrama o teu amor aqui
Derrama o teu amor aqui
Faz chover sobre nós Água Viva
Derrama o teu amor aqui
Derrama o teu amor aqui]]></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az chover sobre nós Água Viva
Derrama o teu amor aqui
Derrama o teu amor aqui
Faz chover sobre nós Água Viva
Derrama o teu amor aqui
Derrama o teu amor aqui
Faz chover sobre nós Água Viva
Derrama o teu amor aqui]]></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rrama o teu amor aqui
Faz chover sobre nós
Água Viva Sobre nós!
]]></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Uma vida de graça e vitória
É o que Deus tem pra te dar
A condição pra você recebê-la
É a busca da Santidade (2x)
]]></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Lutar contra todo pecado
Que te separa de Deus
Romper com todas cadeias
Ser livre inteiramente de Deus
]]></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quero ser de Deus
Eu quero ser de Deus
Eu quero viver esse amor.
]]></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2026-08-05T00:39:52Z</dcterms:created>
  <dcterms:modified xsi:type="dcterms:W3CDTF">2026-08-05T00:39:52Z</dcterms:modified>
  <dc:title>Untitled Presentation</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