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6º Domingo Comum
28/09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minh'alma,
e louva ao Senhor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fiel para sempre,
faz justiça aos que são oprimidos;
ele dá alimento aos famintos,
é o Senhor quem liberta os cativo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abre os olhos aos cegos,
o Senhor faz erguer-se o caído;
o Senhor ama aquele que é justo.
É o Senhor quem protege
o estrangeir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le ampara a viúva e o órfão,
mas confunde os caminhos dos maus.
O Senhor reinará para sempre!
Ó Sião, o teu Deus reinará
para sempre e por todos os séculos!
para sempre e por todos os séculos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m entrará,
no santuário pra te louvar?
Senhor, quem entrará,
no santuário pra te louvar?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emos tudo a Ti
oferecer, no Teu Altar
entregar nosso caminho
Com a voz nesta canção
Te enaltecer, Te ofertar
de coração o pão e o vinh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 cio,
nos entregamos em Tua Graça
Para que com Teu Poder
o milagre se refaça
Pedimos humildemen
te 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do que aqui trazemos,
Senhor, é sinal da
doação de cada dia
Até mesmo na angústia
e na dor, te ofertamos
nossos dons com alegria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 (2x)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
E assim teremos neste
altar Teu Corpo e Sangue.
Entregamos nossas vidas
no Teu altar Senhor
Queremos tudo a Ti
oferecer O pão e o vinho oferecer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tudo em tuas mão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colocamos diante de Ti Senhor
Recebe nossa oferta
de amor, como sacrifício vivo a Ti
No Teu alta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tem as mãos limpas,
e o coração puro,
Quem não é vaidoso, e sabe amar!
Quem tem as mãos limpas,
e o coração puro,
Quem não é vaidoso, e sabe amar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entrar,
no santuário pra te louvar
Senhor, eu quero entrar,
no santuário pra te louv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 - Vejam, eu andei pelas vilas,
Apontei as saídas
como o Pai me pediu
Portas, eu cheguei para abri-las,
Eu curei as feridas
como nunca se viu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onde formos também
nós que brilhe a tua luz!
Fala, Senhor, na nossa
voz, em nossa vida
Nosso caminho então
conduz. Queremos ser assim!
Que o pão da vida
nos revigore no nosso "SIM"!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 - Vejam, fiz de novo
a leitura das raízes da vida
Que meu Pai vê melhor
Luzes, ascendi com brandura
Para a ovelha perdida
não medi meu suo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 - Vejam, procurei
bem aqueles que ninguém procurava
E falei do meu Pai
Pobres, a esperança
que é deles eu não quis ver
Escrava de um poder que retrai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 - Vejam, semeei consciência
nos caminhos do povo
Pois o Pai quer assim
Tramas, enfrentei prepotência
dos que temem
O novo qual perigo sem fim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 - Vejam, eu quebrei
as algemas, levantei os caídos
Do meu Pai fui as mãos
Laços, recusei os esquemas
Eu não quero oprimidos,
quero um povo de irmãos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6 - Vejam, procurei
ser bem claro: o meu
Reino é diverso
Não precisa de rei!
Tronos outro jeito
mais raro de juntar o disperso
O meu Pai tem por lei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 - Vejam, do meu Pai
a vontade eu cumpri passo a passo
Foi para isso que eu vim
Dores, enfrentei a
maldade, mesmo frente ao fracasso
Eu mantive o meu "SIM"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8 - Vejam, fui além
das fronteiras, espalhei a boa-nova:
Todos filhos de Deus!
Vida, não se deixe
nas beiras quem quiser
Maior prova: Venha ser um dos meus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Dá-me mãos limpas,
e um coração puro,
Arranca a vaidade, ensina-me a amar!
Oh! Dá-me mãos limpas,
e um coração puro,
Arranca a vaidade, ensina-me a amar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acontecer um barulho
perto de você
É um anjo chegando para receber
Suas orações e leva-las a Deus
Então abra o coração
e começe a louvar
Sinta o gosto do céu
que se derrama no altar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um anjo já vem
com a benção nas mão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anjos voando neste lugar
No meio do povo e em cima do altar
Subindo e descendo
em todas as direções
Não sei se a igreja
subiu ou se o céu desceu
Só sei que está cheio
de anjos de Deus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o próprio Deus está aqui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os anjos passeiam
a igreja se alegra
Ela canta, ela chora,
ela ri e congrega
Abala o inferno e dissipa o mal
Sinta o vento das asas
dos anjos agora
Confia irmão pois é a tua hora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#m
A benção chegou e você vai levar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anjos voando neste lugar
No meio do povo e em cima do altar
Subindo e descendo
em todas as direções
Não sei se a igreja
subiu ou se o céu desceu
Só sei que está cheio
de anjos de Deus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o próprio Deus está aqui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já posso entrar,
no santuário pra te louvar.
Senhor, já posso entrar,
no santuário pra te louvar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sangue me lava,
teu fogo me queima,
O Espírito Santo, inunda meu ser!
Teu sangue me lava,
teu fogo me queima,
O Espírito Santo, inunda meu ser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2026-08-02T21:13:08Z</dcterms:created>
  <dcterms:modified xsi:type="dcterms:W3CDTF">2026-08-02T21:13:08Z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