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presProps" Target="presProps.xml"/>
  <Relationship Id="rId99" Type="http://schemas.openxmlformats.org/officeDocument/2006/relationships/viewProps" Target="viewProps.xml"/>
  <Relationship Id="rId10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36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71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84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7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108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.jpg"/>
  <Relationship Id="rId3" Type="http://schemas.openxmlformats.org/officeDocument/2006/relationships/image" Target="../media/bottom9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9.jpg"/>
  <Relationship Id="rId3" Type="http://schemas.openxmlformats.org/officeDocument/2006/relationships/image" Target="../media/bottom110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1.jpg"/>
  <Relationship Id="rId3" Type="http://schemas.openxmlformats.org/officeDocument/2006/relationships/image" Target="../media/bottom112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13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4.jpg"/>
  <Relationship Id="rId3" Type="http://schemas.openxmlformats.org/officeDocument/2006/relationships/image" Target="../media/bottom115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6.jpg"/>
  <Relationship Id="rId3" Type="http://schemas.openxmlformats.org/officeDocument/2006/relationships/image" Target="../media/bottom117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8.jpg"/>
  <Relationship Id="rId3" Type="http://schemas.openxmlformats.org/officeDocument/2006/relationships/image" Target="../media/bottom119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0.jpg"/>
  <Relationship Id="rId3" Type="http://schemas.openxmlformats.org/officeDocument/2006/relationships/image" Target="../media/bottom121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2.jpg"/>
  <Relationship Id="rId3" Type="http://schemas.openxmlformats.org/officeDocument/2006/relationships/image" Target="../media/bottom123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4.jpg"/>
  <Relationship Id="rId3" Type="http://schemas.openxmlformats.org/officeDocument/2006/relationships/image" Target="../media/bottom125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6.jpg"/>
  <Relationship Id="rId3" Type="http://schemas.openxmlformats.org/officeDocument/2006/relationships/image" Target="../media/bottom127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.jpg"/>
  <Relationship Id="rId3" Type="http://schemas.openxmlformats.org/officeDocument/2006/relationships/image" Target="../media/bottom11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8.jpg"/>
  <Relationship Id="rId3" Type="http://schemas.openxmlformats.org/officeDocument/2006/relationships/image" Target="../media/bottom129.jpg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0.jpg"/>
  <Relationship Id="rId3" Type="http://schemas.openxmlformats.org/officeDocument/2006/relationships/image" Target="../media/bottom131.jpg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2.jpg"/>
  <Relationship Id="rId3" Type="http://schemas.openxmlformats.org/officeDocument/2006/relationships/image" Target="../media/bottom133.jpg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4.jpg"/>
  <Relationship Id="rId3" Type="http://schemas.openxmlformats.org/officeDocument/2006/relationships/image" Target="../media/bottom135.jpg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ao_de_gracas136.jpg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7.jpg"/>
  <Relationship Id="rId3" Type="http://schemas.openxmlformats.org/officeDocument/2006/relationships/image" Target="../media/bottom138.jpg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9.jpg"/>
  <Relationship Id="rId3" Type="http://schemas.openxmlformats.org/officeDocument/2006/relationships/image" Target="../media/bottom140.jpg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1.jpg"/>
  <Relationship Id="rId3" Type="http://schemas.openxmlformats.org/officeDocument/2006/relationships/image" Target="../media/bottom142.jpg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43.jpg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4.jpg"/>
  <Relationship Id="rId3" Type="http://schemas.openxmlformats.org/officeDocument/2006/relationships/image" Target="../media/bottom145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6.jpg"/>
  <Relationship Id="rId3" Type="http://schemas.openxmlformats.org/officeDocument/2006/relationships/image" Target="../media/bottom147.jpg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8.jpg"/>
  <Relationship Id="rId3" Type="http://schemas.openxmlformats.org/officeDocument/2006/relationships/image" Target="../media/bottom149.jpg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0.jpg"/>
  <Relationship Id="rId3" Type="http://schemas.openxmlformats.org/officeDocument/2006/relationships/image" Target="../media/bottom151.jpg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2.jpg"/>
  <Relationship Id="rId3" Type="http://schemas.openxmlformats.org/officeDocument/2006/relationships/image" Target="../media/bottom153.jpg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4.jpg"/>
  <Relationship Id="rId3" Type="http://schemas.openxmlformats.org/officeDocument/2006/relationships/image" Target="../media/bottom155.jpg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56.jpg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7.jpg"/>
  <Relationship Id="rId3" Type="http://schemas.openxmlformats.org/officeDocument/2006/relationships/image" Target="../media/bottom158.jpg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9.jpg"/>
  <Relationship Id="rId3" Type="http://schemas.openxmlformats.org/officeDocument/2006/relationships/image" Target="../media/bottom160.jpg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1.jpg"/>
  <Relationship Id="rId3" Type="http://schemas.openxmlformats.org/officeDocument/2006/relationships/image" Target="../media/bottom162.jpg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3.jpg"/>
  <Relationship Id="rId3" Type="http://schemas.openxmlformats.org/officeDocument/2006/relationships/image" Target="../media/bottom16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5.jpg"/>
  <Relationship Id="rId3" Type="http://schemas.openxmlformats.org/officeDocument/2006/relationships/image" Target="../media/bottom166.jpg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7.jpg"/>
  <Relationship Id="rId3" Type="http://schemas.openxmlformats.org/officeDocument/2006/relationships/image" Target="../media/bottom168.jpg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9.jpg"/>
  <Relationship Id="rId3" Type="http://schemas.openxmlformats.org/officeDocument/2006/relationships/image" Target="../media/bottom170.jpg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1.jpg"/>
  <Relationship Id="rId3" Type="http://schemas.openxmlformats.org/officeDocument/2006/relationships/image" Target="../media/bottom172.jpg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3.jpg"/>
  <Relationship Id="rId3" Type="http://schemas.openxmlformats.org/officeDocument/2006/relationships/image" Target="../media/bottom174.jpg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5.jpg"/>
  <Relationship Id="rId3" Type="http://schemas.openxmlformats.org/officeDocument/2006/relationships/image" Target="../media/bottom17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issa de Nossa Senhora de Fatima
13/05/20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5. Ao peito sem mancha
/ Num doce clarão,
Maria nos mostra / O seu coração.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6. A treze de Outubro
/ Foi o seu adeus,
E a Virgem Maria /
Voltou para os Céus.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7. À Virgem bendita
/ Cante seu louvor
Toda a nossa terra
/ Num hino de amor.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 almas ardentes
/ Que a saibam amar.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9. Ah! dêmos-lhe graças
/ Por nos dar seu bem.
À Virgem Maria, /
Nossa querida Mãe!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0. E para pagarmos
/ Tal graça e favor,
Tenham nossas almas
/ Só bondade e amor!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Te deixaste ferir
Do Teu sangue vem a paz!
Aqui estou, perdoa___me!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____rie elei_son
Ky_ri_____e eleison
Ky____ri__e eleison
Ôoooo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h Cristo, elevado na cruz
És amigo do pe____cador!
Aqui estou, perdoa___me!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ris___te elei_son
Chris______te eleison
Chris______te eleison
Ôoooo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da morte, vencedor
Verdadeiro fi_lho de Deus!
Aqui estou, perdoa___me!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____rie elei_son
Ky_ri_____e eleison
Ky____ri__e eleison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e Pai nós vos louvamos,
Adoramos, bendizemos.
Damos glória ao vosso nome,
Vossos dons agradecemos.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nosso Jesus Cristo
Unigênito do Pai.
Vós de Deus, Cordeiro Santo,
Nossas culpas perdoai.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junto do Pai,
Como nosso intercessor,
Acolhei nossos pedidos,
Atendei nosso clamor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m é Esta que avança
como Aurora.
Temível como exército
em ordem de batalha.
Brilhante como o sol e como a lua.
Mostrando os caminhos
aos filhos seus.
Ah, ah, ah, minha alma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, somente, sois o Santo,
O Altíssimo, o Senhor.
Com o Espírito Divino
De Deus Pai no esplendor.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4X)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 princípio era o
Verbo e o Verbo era Deus
Tudo foi feito por
Ele, Nele havia vi.....da
Era a luz dos homens
e nas trevas resplandeceu!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luia! Aleluia! A...le...lu...u...ia!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o Verbo Se fez carne
e habitou entre nós
E vimos Sua glória que não passa
E da Sua plenitude
recebemos graça sobre graça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luia! Aleluia! A...le...lu...u...ia!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orifica ao Senhor.
Meu Espírito exulta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ãos na terra e o
coração além deste céu,
E a semente que brota
é um germe de eternidade.
Vai brotando, crescendo, esperando.
É a vida que vem despontar.
e este trigo maduro,
a colheita o recolherá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ar em tuas mãos,
ó Pai, e a vida ofertar.
No pão e no vinho
a Ti, o céu se abrirá.
Estar em tuas mãos,
Senhor, e a vida entregar.
A minha oblação em ti se perderá,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rutificarááááááaaáá,
Frutificarááá, Fru--ti-fi-ca-----rááááááaaáá,
Frutificarááá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 videira a flor não
restará, passará
E o fruto da terra
surgirá, brotará
Pela força do vento, da chuva
e do sol que traz vida e calor
Cada dia, crescendo
e aprendendo a recomeçar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 2X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
Senhor Deus do universo
Senhor Deus do universo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.....na nas alturas
Bendito o que vem em nome do Senhor
Hosa.....na nas alturas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
Senhor Deus do universo
Senhor Deus do universo
Santo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ificai e reuni o vosso povo.
Fazei de nós um só
corpo e um só espírito.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, Adoramus,
Adoramus Te (Adoramus)
Adoramus, Adoramus,
Adoramus Te, Domine.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mistério da fé!
Anunciamos, Senhor, a Vossa morte
E proclamamos a Vossa ressurreição
Vinde, Senhor Jesu-------us!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Cristo, com Cristo, em Cristo
Na unidade do Espírito Santo.
Toda honra, toda glória
agora e para sempre...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mém! A--a--a...amém!
A--a--a...amém! Amém!
A...mém! A--a--a...amém!
A--a--a...amém! Amém!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dona nobis pa...cem.
Dona nobis pa...cem!
Dona no...bis pa...cem!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A treze de Maio,
/ Na Cova da Iria,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
mundo
Tende piedade de nós, tende piedade
Cordeiro de Deus que
tirais o pecado do
mundo
Tende piedade de nós, tende piedade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
mundo
Dai-nos vossa paz Senhor,
dai-nos vossa
paz Senhor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solo intro) (20 -
22 - 23 - 22 - 10 - 22)
(20 - 22 - 23 - 22 - 20 - 32)
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dedilhado)
A primeira que comungou
foi a Virgem Maria
A primeira que recebeu
Jesus no coração
A primeira que anunciou
foi a Virgem Maria
E gerou na fé o Profeta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de Isabel nasceu
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batida)
Foi por ela que aconteceu
a primeira adoração
E quando os magos a
encontraram houve a
primeira grande exposição
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Mãe, capela do santíssimo
Sacrário do amor
Expõe para nós teu filho
Expõe para nós teu filho
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ãe, capela do santíssimo
Morada do Senhor
Expõe para nós teu filho
Expõe para nós teu filho
Primeiro ostensório do Senhor
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primeira que anunciou
foi a Virgem Maria (foi Maria...)
A primeira que recebeu
Jesus no coração
Foi por ela que aconteceu
a primeira adoração (ôôôu)
E quando os magos a
encontraram houve a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ve, Ave, Ave, Maria!
Ave, Ave, Ave, Maria!
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imeira grande exposição
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Mãe, capela do santíssimo
Sacrário do amor
Expõe para nós teu filho
Expõe para nós teu filho
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ãe, capela do santíssimo
Morada do Senhor
Expõe para nós teu filho
Expõe para nós teu filho
Primeiro ostensório do Senhor
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ção de Graças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eu me perder Senhor
D/A
Venha me procurar
E/G#
Tu és o bom pastor
Não vais me abandonar
Tantas vezes me afastei
Do rebanho me desviei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s a tua voz ouvi me chamar
E a tua mão veio me alcançar
Cuida de m i m ó bom pastor
Sou tua ovelha f e r i d a
Cuida de m i m ó bom pastor
Vem renovar minha v i d a
E leva-me a descansar
Nas águas tranquilas,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s águas tranquilas,
nas águas tranquilas
Do t e u amor
(Meu bom pastor)
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ás aqui agraciada
Posso sentir seu perfume
Estás aqui Mãe do meu Senhor
Vem ficar perto de mim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Foi aos Pastorinhos
/ Que a Virgem falou,
Desde então nas almas
/ Nova luz brilhou!
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ás aqui agraciada
Posso sentir seu perfume
Estás aqui Mãe do meu Senhor
Vem ficar perto de mim
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eiro de Rosas, neste lugar
Maria aqui está
E o Espírito de Deus descerá
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eiro de Rosas, neste lugar
A rainha presente está
Pentecostes aconte..ce..rá
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eiro de Rosas, neste lugar
Maria aqui está
E o Espírito de Deus descerá
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eiro de Rosas, neste lugar
A rainha presente está
Pentecostes aconte..ce..rá
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A treze de Maio,
/ Na Cova da Iria,
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ve, Ave, Ave, Maria!
Ave, Ave, Ave, Maria!
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Foi aos Pastorinhos
/ Que a Virgem falou,
Desde então nas almas
/ Nova luz brilhou!
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Com doces palavras
/ Mandou-nos rezar,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Com doces palavras
/ Mandou-nos rezar,
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5. Ao peito sem mancha
/ Num doce clarão,
Maria nos mostra / O seu coração.
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6. A treze de Outubro
/ Foi o seu adeus,
E a Virgem Maria /
Voltou para os Céus.
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7. À Virgem bendita
/ Cante seu louvor
Toda a nossa terra
/ Num hino de amor.
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 almas ardentes
/ Que a saibam amar.
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9. Ah! dêmos-lhe graças
/ Por nos dar seu bem.
À Virgem Maria, /
Nossa querida Mãe!
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0. E para pagarmos
/ Tal graça e favor,
Tenham nossas almas
/ Só bondade e amor!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2026-08-03T22:49:34Z</dcterms:created>
  <dcterms:modified xsi:type="dcterms:W3CDTF">2026-08-03T22:49:34Z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