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presProps" Target="presProps.xml"/>
  <Relationship Id="rId99" Type="http://schemas.openxmlformats.org/officeDocument/2006/relationships/viewProps" Target="viewProps.xml"/>
  <Relationship Id="rId10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2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7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2.jpg"/>
  <Relationship Id="rId3" Type="http://schemas.openxmlformats.org/officeDocument/2006/relationships/image" Target="../media/bottom123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4.jpg"/>
  <Relationship Id="rId3" Type="http://schemas.openxmlformats.org/officeDocument/2006/relationships/image" Target="../media/bottom125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6.jpg"/>
  <Relationship Id="rId3" Type="http://schemas.openxmlformats.org/officeDocument/2006/relationships/image" Target="../media/bottom12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8.jpg"/>
  <Relationship Id="rId3" Type="http://schemas.openxmlformats.org/officeDocument/2006/relationships/image" Target="../media/bottom12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0.jpg"/>
  <Relationship Id="rId3" Type="http://schemas.openxmlformats.org/officeDocument/2006/relationships/image" Target="../media/bottom13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36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7.jpg"/>
  <Relationship Id="rId3" Type="http://schemas.openxmlformats.org/officeDocument/2006/relationships/image" Target="../media/bottom138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43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4.jpg"/>
  <Relationship Id="rId3" Type="http://schemas.openxmlformats.org/officeDocument/2006/relationships/image" Target="../media/bottom145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6.jpg"/>
  <Relationship Id="rId3" Type="http://schemas.openxmlformats.org/officeDocument/2006/relationships/image" Target="../media/bottom147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8.jpg"/>
  <Relationship Id="rId3" Type="http://schemas.openxmlformats.org/officeDocument/2006/relationships/image" Target="../media/bottom149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0.jpg"/>
  <Relationship Id="rId3" Type="http://schemas.openxmlformats.org/officeDocument/2006/relationships/image" Target="../media/bottom15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2.jpg"/>
  <Relationship Id="rId3" Type="http://schemas.openxmlformats.org/officeDocument/2006/relationships/image" Target="../media/bottom15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4.jpg"/>
  <Relationship Id="rId3" Type="http://schemas.openxmlformats.org/officeDocument/2006/relationships/image" Target="../media/bottom155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56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7.jpg"/>
  <Relationship Id="rId3" Type="http://schemas.openxmlformats.org/officeDocument/2006/relationships/image" Target="../media/bottom158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9.jpg"/>
  <Relationship Id="rId3" Type="http://schemas.openxmlformats.org/officeDocument/2006/relationships/image" Target="../media/bottom160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1.jpg"/>
  <Relationship Id="rId3" Type="http://schemas.openxmlformats.org/officeDocument/2006/relationships/image" Target="../media/bottom162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3.jpg"/>
  <Relationship Id="rId3" Type="http://schemas.openxmlformats.org/officeDocument/2006/relationships/image" Target="../media/bottom16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5.jpg"/>
  <Relationship Id="rId3" Type="http://schemas.openxmlformats.org/officeDocument/2006/relationships/image" Target="../media/bottom166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7.jpg"/>
  <Relationship Id="rId3" Type="http://schemas.openxmlformats.org/officeDocument/2006/relationships/image" Target="../media/bottom168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9.jpg"/>
  <Relationship Id="rId3" Type="http://schemas.openxmlformats.org/officeDocument/2006/relationships/image" Target="../media/bottom170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1.jpg"/>
  <Relationship Id="rId3" Type="http://schemas.openxmlformats.org/officeDocument/2006/relationships/image" Target="../media/bottom172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3.jpg"/>
  <Relationship Id="rId3" Type="http://schemas.openxmlformats.org/officeDocument/2006/relationships/image" Target="../media/bottom174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5.jpg"/>
  <Relationship Id="rId3" Type="http://schemas.openxmlformats.org/officeDocument/2006/relationships/image" Target="../media/bottom17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Missa de Nossa Senhora de Fatima
13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Ao peito sem mancha
/ Num doce clarão,
Maria nos mostra / O seu coração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6. A treze de Outubro
/ Foi o seu adeus,
E a Virgem Maria /
Voltou para os Céu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7. À Virgem bendita
/ Cante seu louvor
Toda a nossa terra
/ Num hino de amo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almas ardentes
/ Que a saibam amar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9. Ah! dêmos-lhe graças
/ Por nos dar seu bem.
À Virgem Maria, /
Nossa querida Mãe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0. E para pagarmos
/ Tal graça e favor,
Tenham nossas almas
/ Só bondade e amor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é Esta que avança
como Aurora.
Temível como exército
em ordem de batalha.
Brilhante como o sol e como a lua.
Mostrando os caminhos
aos filhos seus.
Ah, ah, ah, minha alma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orifica ao Senhor.
Meu Espírito exult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treze de Maio,
/ Na Cova da Iria,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solo intro) (20 -
22 - 23 - 22 - 10 - 22)
(20 - 22 - 23 - 22 - 20 - 32)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dedilhado)
A primeira que comungou
foi a Virgem Maria
A primeira que recebeu
Jesus no coração
A primeira que anunciou
foi a Virgem Maria
E gerou na fé o Profeta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de Isabel nasceu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batida)
Foi por ela que aconteceu
a primeira adoração
E quando os magos a
encontraram houve a
primeira grande exposição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Mãe, capela do santíssimo
Sacrário do amor
Expõe para nós teu filho
Expõe para nós teu filho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e, capela do santíssimo
Morada do Senhor
Expõe para nós teu filho
Expõe para nós teu filho
Primeiro ostensório do Senhor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primeira que anunciou
foi a Virgem Maria (foi Maria...)
A primeira que recebeu
Jesus no coração
Foi por ela que aconteceu
a primeira adoração (ôôôu)
E quando os magos a
encontraram houve a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, Ave, Ave, Maria!
Ave, Ave, Ave, Maria!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grande exposição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Mãe, capela do santíssimo
Sacrário do amor
Expõe para nós teu filho
Expõe para nós teu filho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e, capela do santíssimo
Morada do Senhor
Expõe para nós teu filho
Expõe para nós teu filho
Primeiro ostensório do Senhor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eu me perder Senhor
D/A
Venha me procurar
E/G#
Tu és o bom pastor
Não vais me abandonar
Tantas vezes me afastei
Do rebanho me desviei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a tua voz ouvi me chamar
E a tua mão veio me alcançar
Cuida de m i m ó bom pastor
Sou tua ovelha f e r i d a
Cuida de m i m ó bom pastor
Vem renovar minha v i d a
E leva-me a descansar
Nas águas tranquilas,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s águas tranquilas,
nas águas tranquilas
Do t e u amor
(Meu bom pastor)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Foi aos Pastorinhos
/ Que a Virgem falou,
Desde então nas almas
/ Nova luz brilhou!
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treze de Maio,
/ Na Cova da Iria,
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, Ave, Ave, Maria!
Ave, Ave, Ave, Maria!
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Foi aos Pastorinhos
/ Que a Virgem falou,
Desde então nas almas
/ Nova luz brilhou!
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Com doces palavras
/ Mandou-nos rezar,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Com doces palavras
/ Mandou-nos rezar,
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Ao peito sem mancha
/ Num doce clarão,
Maria nos mostra / O seu coração.
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6. A treze de Outubro
/ Foi o seu adeus,
E a Virgem Maria /
Voltou para os Céus.
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7. À Virgem bendita
/ Cante seu louvor
Toda a nossa terra
/ Num hino de amor.
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almas ardentes
/ Que a saibam amar.
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9. Ah! dêmos-lhe graças
/ Por nos dar seu bem.
À Virgem Maria, /
Nossa querida Mãe!
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0. E para pagarmos
/ Tal graça e favor,
Tenham nossas almas
/ Só bondade e amor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2026-06-05T21:13:16Z</dcterms:created>
  <dcterms:modified xsi:type="dcterms:W3CDTF">2026-06-05T21:13:16Z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