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presProps" Target="presProps.xml"/>
  <Relationship Id="rId138" Type="http://schemas.openxmlformats.org/officeDocument/2006/relationships/viewProps" Target="viewProps.xml"/>
  <Relationship Id="rId1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98.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7.jpg"/>
  <Relationship Id="rId3" Type="http://schemas.openxmlformats.org/officeDocument/2006/relationships/image" Target="../media/bottom208.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9.jpg"/>
  <Relationship Id="rId3" Type="http://schemas.openxmlformats.org/officeDocument/2006/relationships/image" Target="../media/bottom210.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1.jpg"/>
  <Relationship Id="rId3" Type="http://schemas.openxmlformats.org/officeDocument/2006/relationships/image" Target="../media/bottom212.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3.jpg"/>
  <Relationship Id="rId3" Type="http://schemas.openxmlformats.org/officeDocument/2006/relationships/image" Target="../media/bottom214.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21.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30.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39.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4.jpg"/>
  <Relationship Id="rId3" Type="http://schemas.openxmlformats.org/officeDocument/2006/relationships/image" Target="../media/bottom245.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6.jpg"/>
  <Relationship Id="rId3" Type="http://schemas.openxmlformats.org/officeDocument/2006/relationships/image" Target="../media/bottom247.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8.jpg"/>
  <Relationship Id="rId3" Type="http://schemas.openxmlformats.org/officeDocument/2006/relationships/image" Target="../media/bottom249.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53.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64.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77.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84.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93.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100.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117.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22.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35.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2.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9.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6.jpg"/>
  <Relationship Id="rId3" Type="http://schemas.openxmlformats.org/officeDocument/2006/relationships/image" Target="../media/bottom167.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8.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77.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25/03/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Eu me dou por inteiro,
Teu &eacute; o meu]]></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ccedil;&atilde;o.
<strong style="line-height:
1.6; color: #ff7700;">G</strong>
<strong style="line-height:
1.6; color: #ff7700;">D</strong>
<strong style="line-height:
1.6; color: #ff7700;">Am</strong>
<strong style="line-height:]]></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G/B</strong>
<strong style="line-height:
1.6; color: #ff7700;">C</strong>
E ao Teu lado, eu sempre
sigo, j&aacute; n&atilde;o
h&aacute; mais talvez,
<strong style="line-height:
1.6; color: #ff7700;">C/E</strong>]]></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de Nazaré, Maria me cativou
Fez mais forte a minha fé,
E por filho me adotou.
Às vezes eu paro e fico a pensar
E sem perceber me vejo a rezar
O meu coração se põe a cantar
Pra Virgem de Nazaré
Menina que Deus amou e escolheu]]></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a Mãe de Jesus, o Filho de Deus
Maria que o povo inteiro elegeu
Senhora e Mãe do céu.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Ave Maria,
Ave Maria, Mãe de Jesus.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eu quero bem
Maria do puro amor
Igual a você ninguém
Mãe pura do meu Senhor.
Em cada mulher que a terra criou
Um traço de Deus Maria deixou
Um sonho de Mãe Maria plantou
Pro mundo encontrar a paz]]></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fez o Cristo falar
Maria que fez Jesus caminhar
Maria que só viveu pra seu Deus
Maria do povo meu.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D/F#</strong>
<strong style="line-height:
1.6; color: #ff7700;">G</strong>
Basta querer pra Te ver outra vez.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D/G</strong>
<strong style="line-height:
1.6; color: #ff7700;">G</strong>
<strong style="line-height:
1.6; color: #ff7700;">G/B</st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Meu pensamento vive
em voc&ecirc;, a luz
do meu viver, Senhor.
<strong style="line-height:
1.6; color: #ff7700;">G</strong>
<strong style="line-he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D/G</strong>
Basta entrar, e eu
me abrir pra Te amar,
<strong style="line-height:
1.6; color: #ff7700;">G</strong>
<strong style="line-height:
1.6; color: #ff7700;">G/B</strong>
<strong style="line-h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Nem precisa perguntar, Te amo!
<strong style="line-height:
1.6; color: #ff7700;">Am</strong>
<strong style="line-height:
1.6; color: #ff7700;">G</strong>
H&aacute; um clima todo diferente,
<strong style="line-he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Am</strong>
<strong style="line-height:
1.6; color: #ff7700;">C</strong>
<strong style="line-height:
1.6; color: #ff7700;">D4</strong>
<strong style="line-height:
1.6; color: #ff7700;">D</strong>
<strong style="line-he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D4</strong>
<strong style="line-height:
1.6; color: #ff7700;">D</strong>
Que aquece e mexe com
o cora&ccedil;&atilde;o da gente.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strong style="line-height:
1.6; color: #ff7700;">D4</str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D9</strong>
<strong style="line-height:
1.6; color: #ff7700;">D</strong>
Eu me dou por inteiro,
Teu &eacute; o meu
cora&ccedil;&atilde;o.
<strong style="line-he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strong>
<strong style="line-height:
1.6; color: #ff7700;">D</strong>
<strong style="line-height:
1.6; color: #ff7700;">Am</strong>
<strong style="line-height:
1.6; color: #ff7700;">G/B</strong>
<strong style="line-he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E ao Teu lado, eu sempre
sigo, j&aacute; n&atilde;o
h&aacute; mais talvez,
<strong style="line-height:
1.6; color: #ff7700;">C/E</strong>
<strong style="line-height:
1.6; color: #ff7700;">D/F#</str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Em</strong>
<strong style="line-height:
1.6; color: #ff7700;">Am</strong>
<strong style="line-height:
1.6; color: #ff7700;">Em</strong>
<strong style="line-height:
1.6; color: #ff7700;">Am</stro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strong style="line-height:
1.6; color: #ff7700;">D</strong>
<strong style="line-height:
1.6; color: #ff7700;">G9</strong>
Basta querer pra Te
ver outra vez. Outra vez</p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is o tempo de conversão,
Eis o dia da salvação:
Ao Pai voltemos, juntos andemos.
Eis o tempo de conversã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 style="font-family:
'Times New Roman',
serif; line-height:
1.6; margin-bottom:
25px; color: #424242;"><strong
class="js-modal-trigger"
style="line-height:
1.6; color: #ff7700;">G</stro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Os caminhos do Senhor
são verdade, são amor:
dirigi os passos meus:
em vós espero, Ó Senhor!
Ele guia ao bom caminho
quem errou e quer voltar:
Ele é bom, fiel e justo:
Ele busca e vem salv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Viverei com o Senhor:
Ele é o meu sustento.
Eu confio, mesmo quando
Minha dor não mais aguento.
Tem valor aos olhos seus
meu sofrer e meu morrer:
libertai o vosso servo
e fazei-o reviver! (Sl. 1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a luz do meu caminho;
Ela é vida, é alegria:
Vou guardá-la com carinh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ua lei, seu mandamento
é viver a caridade:
Caminhemos todos juntos,
Construindo a unidade! (Sl. 119)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viestes
Não para condenar
Mas para perdoar
Tende piedade de nó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que vos alegrais
Pelo pecador arrependido
Tende piedade de nó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e Eleison
Christe Eleison
Christe Eleison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muito perdoais
A todo aquele que muito ama
Tende piedade de nó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D/G</strong>
<strong style="line-height:
1.6; color: #ff7700;">G</strong>
<strong style="line-height:
1.6; color: #ff7700;">G/B</strong>
<strong style="line-height:
1.6; color: #ff7700;">C</stro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quer falar comigo
em coisas tão pequenas,
nas coisas simples. (2x)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eu quero ouvir Sua voz...
Preciso estar atento
a todo movimento do Céu
Em direção a mim.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la Senhor, preciso ouvir Tua voz,
Eis aqui o Teu servo...
Fala no irmão, na Palavra, Senhor,
e no meu coração.
e no meu coração.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não sou nada, e do pó nasci
Mas tu me amas e morreste por mim
Diante da cruz, só posso exclamar
Teu sou, teu sou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lábios, te amo
Toma minha vida, ó pai teu sou
Teu sou, teu sou, teu sou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de joelhos, te olho ó Jesus
Vejo tua grandeza e a minha pequenez
Que posso dar te eu, só meu ser
Teu sou, Teu sou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braços, te amo
Toma minha vida, ó pai teu sou
Teu sou, teu sou, teu s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ensamento vive
em voc&ecirc;, a luz
do meu viver, Senhor.
<strong style="line-height:
1.6; color: #ff7700;">G</strong>
<strong style="line-height:
1.6; color: #ff7700;">D/G</strong>
Basta entrar, e eu]]>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Bendito o que vem em nome do Senhor
Hosa.....na nas alturas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Santo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rir pra Te amar,
<strong style="line-height:
1.6; color: #ff7700;">G</strong>
<strong style="line-height:
1.6; color: #ff7700;">G/B</strong>
<strong style="line-height:
1.6; color: #ff7700;">C</strong>
Nem precisa perguntar, Te amo!]]></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Cordeiro de Deus que
tirais o pecado do
mundo
Tende piedade de nós, tende piedad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vossa paz Senhor,
dai-nos vossa
paz Senhor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meu Senhor posso notar
vejo as pegadas que
deixaste em nosso altar
Onde em mistério tu
te mostras sem que
os olhos possam ver
mas o percebe o coração
que sabe cre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er que o altar é
o lugar da comunhão
onde humano e divino
dão-se às mãos
e os sabores dessa
terra se misturam aos do céu
frutos da vida que
nos mostram quem tu é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G</strong>
H&aacute; um clima todo diferente,
<strong style="line-height:
1.6; color: #ff7700;">Am</strong>
<strong style="line-heigh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ei Senhor de todo coração
Te louvarei , te bendirei
Te glorificarei Senhor
e enquanto espero tua
volta eu volto aqui
te receber em mim eterniza
a minha vida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meu Senhor
posso sentir
vejo as pegadas que
deixaste em meu jardim
onde as belezas desta
terra prenunciam as do céu
só pode ver o coração
que sabe crer]]></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er que o eterno neste
tempo já se faz
e a vida humana neste
altar é muito mais
nele antecipa-se à
chegada de quem nunca se ausentou
pois a saudade é uma forma de fica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strong style="line-height:
1.6; color: #ff7700;">D4</strong>
<strong style="line-height:
1.6; color: #ff7700;">D</strong>
<strong style="line-height:
1.6; color: #ff7700;">D4</strong>
<strong style="line-height:]]></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a Corça
suspira pelas águas
Assim a minha alma tem sede
Como a terra sedenta
das águas mais puras
Assim a minha alma tem sede
Sede de ti meu Jesus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me saciar da tua presença Jesus
Vem me saciar meu coração
está pronto pra te Amar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Jesus vem me sacia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strong>
Que aquece e mexe com
o cora&ccedil;&atilde;o da gente.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2026-08-03T22:56:04Z</dcterms:created>
  <dcterms:modified xsi:type="dcterms:W3CDTF">2026-08-03T22:56:04Z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