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27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34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41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8a Domingo do Tempo Comum
02/08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intercedeis por nós
Junto a Deus Pai que nos perdoa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i primeiro o reino de Deus
E a sua justiça
E tudo mais vos serás acrescentado
Aleluia, aleluia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só de pão o homem viverá
Mas de toda a palavra
Que procede da boca de Deus
Aleluia, aleluia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vos perseguem por causa de mim
Não esqueçais o porquê:
Não é o servo maior que o Senhor
Aleluia, Aleluia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 tirais
O pecado do mundo, tende piedade
Cordeiro de Deus que tirais
O pecado do mundo tende piedade
Cordeiro de Deus que tirais
O pecado do mundo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a beleza da
vida, presente do amor sem igual
Missão do Teu povo
escolhido! Senhor,
vem livrar-nos do mal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dar-nos Teu Filho,
Senhor, sustento no pão e no vinho
E a força do Espírito
Saaanto. Unindo Teu povo a caminho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ar do Teu filho
às nações, vivendo como Ele viveu
Missão do Teu povo
escolhido, Senhor,
vem cuidar do que é Teu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o perdão sem
medida, servir sem jamais condenar
Missão do Teu povo
escolhido, Senhor, vem conosco ficar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rguer os que estão
humilhados, doar-se
aos pequenos, aos pobres
Missão do Teu povo
escolhido, Senhor,
nossas forças redobre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ia toca nos corações
Pela salvação, redenção
O sacrifício se atualizará
Maior mistério da nossa fé
Vem espírito abrir os corações
Vem espírito leva-nos a Deus
Vamos celebrar santo sacrifício
Vamos celebrar o grande amor de De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r a verdade, a
justiça, nas trevas
brilhar como a luz
Missão do Teu povo
escolhido, Senhor nossos
passos conduz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dar os caminhos do
mundo, plantando Teu Reino de paz
Missão do Teu povo
escolhido, Senhor,
nossos passos refaz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er deste mundo um
só povo, fraterno,
a serviço da vida
Missão do Teu povo
escolhido, Senhor,
vem nutrir nossa lida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nossa redenção
Vamos celebrar a ressurreição
Aqui estou, aqui estou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vieste salvar
Os corações arrependi..idos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Cristo que vieste chamar
Os pecadores humilha-ados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2026-08-03T23:45:57Z</dcterms:created>
  <dcterms:modified xsi:type="dcterms:W3CDTF">2026-08-03T23:45:57Z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