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presProps" Target="presProps.xml"/>
  <Relationship Id="rId63" Type="http://schemas.openxmlformats.org/officeDocument/2006/relationships/viewProps" Target="viewProps.xml"/>
  <Relationship Id="rId6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82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84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97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7o Domingo Comum
23/02/20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joelho me coloco reconhecendo
a minha fraqueza, esperando
confiantemente
o Teu perdão, arrependida
estou pelo mal
que fiz pelo bem que não fiz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dão Senhor, Perdão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m piedade Senhor, tem piedade tem
piedade Cristo, tem piedade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ão pequena eu sou diante da Tua
misericórdia Senhor Senhor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E paz na terra aos
homens por Ele amados.
Senhor Deus, Rei dos
céus, Deus Pai todo poderoso:
Nós vos louva...mos,
Nós vos bendize...mos,
Nós vos adora...mos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...mos,
Nós vos damos graças,
por vossa imensa glória.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:
Vós que tirais o pecado do mundo,
Tende piedade de nós;
Vós que tirais o pecado do mundo,
Acolhei a nossa súplica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à direita do Pai,
Tende piedade de nós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...to;
Só vós, o Senho...or;
Só vós, o Altíssimo,
Jesus Cristo;
Com o Espírito Santo,
Na glória de Deus Pai. Amém!
Na glória de Deus Pai. Amém!
Na glória de Deus Pai. Amém!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glória de Deus Pai. Amém!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é bondoso e compassivo.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Bendize, ó minha
alma, ao Senhor,
e todo o meu ser, seu santo nome!
Bendize, ó minha alma, ao Senhor,
não te esqueças de
nenhum de seus favores!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Pois ele te perdoa toda culpa,
e cura toda a tua enfermidade;
da sepultura ele salva a tua vida
e te cerca de carinho e compaixão.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O Senhor é indulgente,
é favorável,
é paciente, é bondoso
e compassivo.
Não nos trata como
exigem nossas faltas,
nem nos pune em proporção
às nossas culpa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quanto dista o nascente
do poente,
tanto afasta para longe
nossos crimes.
Como um pai se compadece
de seus filhos,
o Senhor tem compaixão
dos que o teme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uscai primeiro o reino de Deus
E a sua justiça
E tudo mais vos serás acrescentado
Aleluia, aleluia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ão só de pão o homem viverá
Mas de toda a palavra
Que procede da boca de Deus
Aleluia, aleluia.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vos perseguem por causa de mim
Não esqueçais o porquê:
Não é o servo maior que o Senhor
Aleluia, Aleluia.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inha vida tem sentido
Cada vez que eu venho aqui
E te faço o meu pedido
De não me esquecer de ti
Meu amor é como este pão
Que era trigo que alguém
plantou depois colheu
E depois tornou-se salvação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deu mais vida e alimentou
o povo meu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te ofereço este pão
Eu te ofereço o meu amor
Eu te ofereço este pão
Eu te ofereço o meu amor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inha vida tem sentido
Cada vez que eu venho aqui
E te faço o meu pedido
De não me esquecer de ti
Meu amor é como este vinho
Que era fruto que alguém
plantou depois colheu
E depois encheu-se de carinho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deu mais vida e saciou o povo meu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te ofereço vinho e pão
Eu te ofereço o meu amor
Eu te ofereço este pão
Eu te ofereço o meu amor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 anseias, eu bem
sei, por salvação
Tens dese________jo
de banir a escuridão
Abre, pois, de par
em par teu coração
E deixa a luz do céu entrar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aanto, santo, santo
é o Senhor, Deus do universo.
Saaanto, santo, santo
é o Senhor, Deus do universo.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s céus e a terra
proclamam a Vossa glória!
Hosana nas alturas,
hosana nas alturas!
Os céus e a terra
proclamam a Vossa glória!
Hosana nas alturas,
hosana nas alturas!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aanto, santo, santo
é o Senhor, Deus do universo.
Saaanto, santo, santo
é o Senhor, Deus do universo.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o que vem em nome do Senhor,
Hosana nas alturas,
hosana nas alturas!
Bendito o que vem em nome do Senhor,
Hosana nas alturas,
hosana nas alturas!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 mundo
Tende piedade, piedade de nós
Cordeiro de Deus que
tirais o pecado do mundo
Tende piedade, piedade de nós
Cordeiro de Deus que
tirais o pecado do mundo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z, a vossa paz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Presença meu Senhor posso notar
vejo as pegadas que
deixaste em nosso altar
Onde em mistério tu
te mostras sem que
os olhos possam ver
mas o percebe o coração
que sabe crer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er que o altar é
o lugar da comunhão
onde humano e divino
dão-se às mãos
e os sabores dessa
terra se misturam aos do céu
frutos da vida que
nos mostram quem tu és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ixa a luz do céu entrar
Deixa a luz do céu entrar
Abre bem as portas do teu coração
E deixa a luz do céu entrar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 adorarei Senhor de todo coração
Te louvarei , te bendirei
Te glorificarei Senhor
e enquanto espero tua
volta eu volto aqui
te receber em mim eterniza
a minha vida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presença meu Senhor
posso sentir
vejo as pegadas que
deixaste em meu jardim
onde as belezas desta
terra prenunciam as do céu
só pode ver o coração
que sabe crer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er que o eterno neste
tempo já se faz
e a vida humana neste
altar é muito mais
nele antecipa-se à
chegada de quem nunca se ausentou
pois a saudade é uma forma de ficar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ia de Nazaré, Maria me cativou
Fez mais forte a minha fé,
E por filho me adotou.
Às vezes eu paro e fico a pensar
E sem perceber me vejo a rezar
O meu coração se põe a cantar
Pra Virgem de Nazaré
Menina que Deus amou e escolheu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a Mãe de Jesus, o Filho de Deus
Maria que o povo inteiro elegeu
Senhora e Mãe do céu.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ve Maria, Ave Maria,
Ave Maria, Mãe de Jesus.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ia que eu quero bem
Maria do puro amor
Igual a você ninguém
Mãe pura do meu Senhor.
Em cada mulher que a terra criou
Um traço de Deus Maria deixou
Um sonho de Mãe Maria plantou
Pro mundo encontrar a paz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ia que fez o Cristo falar
Maria que fez Jesus caminhar
Maria que só viveu pra seu Deus
Maria do povo meu.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, a luz do céu
em ti, quer habitar
Para as tre________vas
dos seus erros dissipar
Teu caminho e coração iluminar
E deixa a luz do céu entrar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ixa a luz do céu entrar
Deixa a luz do céu entrar
Abre bem as portas do teu coração
E deixa a luz do céu entrar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alegria andar ao
brilho dessa luz
Vida eter_______na
e paz no coração produz
Oh! Aceita essa aliança com Jesus
E deixa a luz do céu entrar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ixa a luz do céu entrar
Deixa a luz do céu entrar
Abre bem as portas do teu coração
E deixa a luz do céu entrar
Abre bem as portas do teu coração
E deixa a luz do céu entrar
E deixa a luz do céu entrar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2026-08-04T00:06:39Z</dcterms:created>
  <dcterms:modified xsi:type="dcterms:W3CDTF">2026-08-04T00:06:39Z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