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presProps" Target="presProps.xml"/>
  <Relationship Id="rId50" Type="http://schemas.openxmlformats.org/officeDocument/2006/relationships/viewProps" Target="viewProps.xml"/>
  <Relationship Id="rId5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108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.jpg"/>
  <Relationship Id="rId3" Type="http://schemas.openxmlformats.org/officeDocument/2006/relationships/image" Target="../media/bottom18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.jpg"/>
  <Relationship Id="rId3" Type="http://schemas.openxmlformats.org/officeDocument/2006/relationships/image" Target="../media/bottom20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8.jpg"/>
  <Relationship Id="rId3" Type="http://schemas.openxmlformats.org/officeDocument/2006/relationships/image" Target="../media/bottom29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0.jpg"/>
  <Relationship Id="rId3" Type="http://schemas.openxmlformats.org/officeDocument/2006/relationships/image" Target="../media/bottom31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2.jpg"/>
  <Relationship Id="rId3" Type="http://schemas.openxmlformats.org/officeDocument/2006/relationships/image" Target="../media/bottom33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53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especial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1o Domingo da Quaresma
05/03/20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6 - Que entre nós
cresça uma nova ecologia
(cf. LS, Cap. IV),
Onde a pessoa, a natureza,
a vida, enfim,
Possam cantar na mais
perfeita sinfonia
Ao Criador que faz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 terra o seu jardim.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<p>Senhor, que sois
o caminho que leva ao Pai,</p>
<p>tende piedade de n&oacute;s.</p>
<p>&nbsp;</p>
<p><strong>Senhor,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piedade de n&oacute;s.</strong></p>
<p><strong>Miserere
nobis </strong></p>
<p>&nbsp;</p>
<p>Cristo, que sois
a verdade que ilumina os povos,</p>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<p>tende piedade de n&oacute;s.</p>
<p>&nbsp;</p>
<p><strong>Cristo,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iedade de n&oacute;s.</strong></p>
<p><strong>Miserere
nobis</strong></p>
<p>&nbsp;</p>
<p>Senhor, que sois
a vida que renova o mundo,</p>
<p>tende piedade de n&oacute;s.</p>
<p>&nbsp;</p>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<p><strong>Senhor,
piedade de n&oacute;s.</strong></p>
<p><strong>Miserere]]>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bis</strong></p>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quer falar comigo
em coisas tão pequenas,
nas coisas simples. (2x)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eu quero ouvir Sua voz...
Preciso estar atento
a todo movimento do Céu
Em direção a mim.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la Senhor, preciso ouvir Tua voz,
Eis aqui o Teu servo...
Fala no irmão, na Palavra, Senhor,
e no meu coração.
e no meu coração.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nho, Senhor, oferecer
com esse vinho e esse pão
Tudo que existe em
meu ser Tudo que há
em meu coração
Vejo agora em Teu Altar
essa oferta de Amor
Quero também Te consagrar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a minha vida Senhor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quando este Pão for levantado
E junto com o vinho consagrado
Também as minhas mãos
a Ti levantarei
Entoarei louvores ao meu Deus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é Santo,
o Senhor é Santo, o Senhor é Santo
O Senhor é nosso Deus,
o Senhor é nosso Pai
Que Seu reino de Amor
se estenda sobre a terra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é Santo,o
Senhor é Santo, o Senhor é Santo
Bendito o que vem em nome do Senhor
Bendito o que vem em nome do Senhor
Hosana, Hosana, Hosaaaaana. (2x)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Louvado sejas, ó Senhor,
pela mãe terra,
Que nos acolhe, nos
alegra e dá o pão (cf. LS,1).
Queremos ser os teus
parceiros na tarefa
De "cultivar e bem
guardar a criação"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povo de Deus no deserto
andava mas à sua frente alguém
caminhava
O povo de Deus era
rico em nada só tinha
esperança e o pó da
estrada
... Também sou teu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vo senhor e estou nessa estrada
... Somente a tua graça
me basta e mais nada. (2x)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Povo de Deus também
vacilava, às vezes
custava a crer no
amor.
O Povo de Deus, chorando
rezava, pedia perdão e recomeçava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... Também sou teu
povo senhor e estou nessa estrada
... Perdoa se às vezes
não creio em mais nada. (2x)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Povo de Deus também
teve fome e Tu lhe
mandaste o pão lá do
céu.
O Povo de Deus, cantando
deu graças, provou
teu amor, teu amor que
não pass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... Também sou teu
povo senhor e estou nessa estrada
... Tu és alimento
na longa jornada. (2x)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Povo de Deus ao longe
avistou a terra querida que amor
preparou.
O Povo de Deus, corria
e cantava e nos seu
louvores, seu poder
proclamava
... Também sou teu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vo senhor e estou nessa estrada
... cada dia mais perto
da terre esperada. (2x)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Especial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 Amazônia até os Pampas,
Do Cerrado aos Manguezais,
Chegue a ti o nosso canto
Pela vida e pela paz. (2x)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Lava-me nas águas
dos rios de Deus, lava-me
Lava-me nas águas
dos rios de Deus, lava-me
Mergulha-me nas águas
da fonte do amor, mergulha-me
Mergulha-me nas águas
da fonte do amor, mergulha-me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s águas que curam,
águas que limpam
Águas que saram, águas
que purificam
Águas que encharcam,
águas que acalmam
Águas que limpam,
águas que purificam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õe Tua mão no lugar
onde dói, e cura-me
Põe Tua mão e de
novo constrói, restaura-me
Põe Teu olhar onde
eu tento esconder a minha dor
Mais uma vez não consigo
entender o desamor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s águas que curam,
águas que limpam
Águas que saram, águas
que purificam
Águas que encharcam,
águas que acalmam
Águas que limpam,
águas que purificam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Ô Ô Ô Ô Ô Ô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Lava-me, ó Senhor nos Teus rios...
Lava-me, lava-me, lava-me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Lava-me, ó Senhor nos Teus rios...
Lava-me, lava-me, lava-me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2 - Vendo a riqueza
dos biomas que criaste,
Feliz disseste: tudo
é belo, tudo é bom!
E pra cuidar da tua
obra nos chamaste
A preservar e cultivar
tão grande dom (cf. Gn 1-2)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3 - Por toda a costa
do país espalhas vida;
São muitos rostos
- da Caatinga ao Pantanal:
Negros e índios, camponeses:
gente linda,
Lutando juntos por
um mundo mais igua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4 - Senhor, agora
nos conduzes ao deserto
E, então nos falas,
com carinho, ao coração
(cf. Os 2,16),
Pra nos mostrar que
somos povos tão diversos,
Mas um só Deus nos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z pulsar o coração.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5 - Se contemplarmos
essa "mãe" com reverência,
Não com olhares de
ganância ou ambição,
O consumismo, o desperdício,
a indiferença
Se tornam luta, compromisso
e proteção (cf. LS, 207)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2026-08-05T01:49:08Z</dcterms:created>
  <dcterms:modified xsi:type="dcterms:W3CDTF">2026-08-05T01:49:08Z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