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o Domingo Comum
09/02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m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raquezas humanas,
Senhor, tende piedade!
Por nosso injusto egoísmo,
Senhor, tende piedade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eu não fui solidário,
Senhor, tende piedade!
Porque fomos indiferentes,
Senhor, tende piedade!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Am7, F, C9,
G/B, Am7, F, C9, G/B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Ele é correto,
generoso e compassivo,
como luz brilha nas
trevas para os justos.
Feliz o homem caridoso e prestativo,
que resolve seus negócios
com justiça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rque jamais vacilará
o homem reto,
sua lembrança permanece
eternamente!
Ele não teme receber
notícias más:
confiando em Deus,
seu coração está seguro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u coração está
tranqüilo e nada teme
Ele reparte com os
pobres os seus bens,
permanece para sempre o bem que fez
e crescerão a sua
glória e seu poder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parai o caminho
do Senhor, endireitai suas veredas.
toda a carne há de
ver a salvação do Nosso Deus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á é tempo de amar,
de ver a fé crescer
e deixar brotar a paz no coração
Todos querem ter amor,
mas precisam descobrir
que o amor está presente em cada
Irmão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o amor existe neste altar!
Tanta vida para celebrar
Gente que aqui se uniu,
pôs as mãos e o coração
E em cada detalhe veio preparar
Flores para enfeitar,
velas para iluminar
Tudo enfim pra celebrar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maior chegou assim
Se fez servo para o outro
Deu sentido ao nosso encontro
Nossa união, o vinho e o pão:
Eis o milagre desta comunhão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harmonia neste altar!
Tanta vida para celebrar
Gente que aqui chegou,
o seu tempo dedicou
E em cada ensaio veio preparar
Instrumentos pra tocar,
vozes para entoar
Tudo enfim pra celebrar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maior chegou assim
Se fez servo para o outro
Deu sentido ao nosso encontro
Nossa união, o vinho e o pão:
Eis o milagre desta comunhão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história existe neste altar!
Tanta vida para celebrar
Homem que se consagrou,
sacerdote se tornou
E em cada momento traz o céu a nós
Desde jovem decidiu
ao Senhor se abandonar
Tudo enfim pra celebrar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orriso e uma canção
de amor, a ternura de um olhar
Quantos sonhos e esperança
em ter simplesmente um coração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maior chegou assim
Se fez servo para o outro
Deu sentido ao nosso encontro
Nossa união, o vinho e o pão:
Eis o milagre desta comunhão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á é tempo de amar,
de ver a fé crescer
e deixar brotar a paz no coração
Todos querem ter amor,
mas precisam descobrir
que o amor está presente em cada
Irmã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orriso e uma canção
de amor, a ternura de um olhar
Quantos sonhos e esperança
em ter simplesmente um coração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a bem ao teu redor,
a ternura de uma flor
que desabrochou em meio a criação
Grande prova de amor
de um Deus que tudo
fez Pra te ver feliz
vivendo em comunhão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orriso e uma canção
de amor, a ternura de um olhar
Quantos sonhos e esperança
em ter simplesmente um coração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lta o teu olhar ao
céu e vê quão grande
amor há na imensidão
a vida é uma lição
Vem, que o sol já
fez brilhar a luz do
amanhecer vamos despertar
unidos como irmão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a bem ao teu redor,
a ternura de uma flor
que desabrochou em meio a criação
Grande prova de amor
de um Deus que tudo
fez Pra te ver feliz
vivendo em comunhão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orriso e uma canção
de amor, a ternura de um olhar
Quantos sonhos e esperança
em ter simplesmente um coração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lta o teu olhar ao
céu e vê quão grande
amor há na imensidão
a vida é uma lição
Vem, que o sol já
fez brilhar a luz do
amanhecer vamos despertar
unidos como irmão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2026-08-03T23:02:42Z</dcterms:created>
  <dcterms:modified xsi:type="dcterms:W3CDTF">2026-08-03T23:02:42Z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