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º Domingo Comum
21/09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que enviais
o Vosso Espírito.
Enviais o Vosso Espírito
para criar em nós
um coração novo,
tende piedade de nós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 de nós!
Tende Piedade de nós!
Pieda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os tornastes
participantes.
Nos tornastes participantes
do Vosso Corpo
e do Vosso Sangue,
tende piedade de Nós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confiamos em Vossa
Misericórdia,
Nos arrependemos e
nos entregamos ao Vosso
infinito Amor
Nós confiamos em vossa
Misericórdia,
Nos arrependemos e nos entreg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Nos arrependemos e nos entregamos
ao Vosso infinito Amor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ai o Senhor,
que eleva os pobres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Louvai, louvai,
ó servos do Senhor,
louvai, louvai o nome do Senhor!
Bendito seja o nome do Senhor,
agora e por toda a eternidade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está acima
das nações,
sua glória vai além
dos altos céus.
Quem pode comparar-se ao nosso Deus,
ao Senhor, que no alto
céu tem o seu trono
e se inclina para olh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?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Levanta da poeira o indigente
e do lixo ele retira o pobrezinho,
para fazê-lo assentar-se
com os nobres,
assentar-se com os
nobres do seu povo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aleluia
Aleluia, aleluia, aleluia,alelui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ho-me a ouvir,o
que o senhor dirá
Ele vai falar, vai falar de paz
Pela minha voz, e pelas minhas mãos
Jesus cristo vai, vai falar de paz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a água e no Espirito.
Na água e no Espírito
nos regenerastes
à Vossa Imagem, tende
Piedade de nós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2026-08-04T03:12:03Z</dcterms:created>
  <dcterms:modified xsi:type="dcterms:W3CDTF">2026-08-04T03:12:03Z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