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presProps" Target="presProps.xml"/>
  <Relationship Id="rId55" Type="http://schemas.openxmlformats.org/officeDocument/2006/relationships/viewProps" Target="viewProps.xml"/>
  <Relationship Id="rId5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16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16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.jpg"/>
  <Relationship Id="rId3" Type="http://schemas.openxmlformats.org/officeDocument/2006/relationships/image" Target="../media/bottom18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.jpg"/>
  <Relationship Id="rId3" Type="http://schemas.openxmlformats.org/officeDocument/2006/relationships/image" Target="../media/bottom20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1.jpg"/>
  <Relationship Id="rId3" Type="http://schemas.openxmlformats.org/officeDocument/2006/relationships/image" Target="../media/bottom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27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8.jpg"/>
  <Relationship Id="rId3" Type="http://schemas.openxmlformats.org/officeDocument/2006/relationships/image" Target="../media/bottom29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0.jpg"/>
  <Relationship Id="rId3" Type="http://schemas.openxmlformats.org/officeDocument/2006/relationships/image" Target="../media/bottom31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32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39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44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5.jpg"/>
  <Relationship Id="rId3" Type="http://schemas.openxmlformats.org/officeDocument/2006/relationships/image" Target="../media/bottom46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7.jpg"/>
  <Relationship Id="rId3" Type="http://schemas.openxmlformats.org/officeDocument/2006/relationships/image" Target="../media/bottom4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9.jpg"/>
  <Relationship Id="rId3" Type="http://schemas.openxmlformats.org/officeDocument/2006/relationships/image" Target="../media/bottom50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63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76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9.jpg"/>
  <Relationship Id="rId3" Type="http://schemas.openxmlformats.org/officeDocument/2006/relationships/image" Target="../media/bottom9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1.jpg"/>
  <Relationship Id="rId3" Type="http://schemas.openxmlformats.org/officeDocument/2006/relationships/image" Target="../media/bottom92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9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.jpg"/>
  <Relationship Id="rId3" Type="http://schemas.openxmlformats.org/officeDocument/2006/relationships/image" Target="../media/bottom1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3o Domingo da Quaresma
03/03/2024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tens palavras
de vida eterna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A lei do Senhor Deus é perfeita,
conforto para a alma!
O testemunho do Senhor é fiel,
sabedoria dos humildes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Os preceitos do
Senhor são precisos,
alegria ao coração.
O mandamento do Senhor é brilhante,
para os olhos é uma luz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É puro o temor do Senhor,
imutável para sempre.
Os julgamentos do Senhor
são corretos
e justos igualmente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Mais desejáveis
do que o ouro são eles,
do que o ouro refinado.
Suas palavras são
mais doces que o mel,
que o mel que sai dos favos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Louvor a vós, ó Cristo Rei,
Rei da eterna glória,
Rei da eterna glória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xalá ouvísseis hoje a tua voz
Não fecheis os corações
Como no deserto!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nho, Senhor, oferecer
com esse vinho e esse pão
Tudo que existe em
meu ser Tudo que há
em meu coração
Vejo agora em Teu Altar
essa oferta de Amor
Quero também Te consagrar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oda minha vida Senhor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quando este Pão for levantado
E junto com o vinho consagrado
Também as minhas mãos
a Ti levantarei
Entoarei louvores ao meu Deus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é Santo,
o Senhor é Santo, o Senhor é Santo
O Senhor é nosso Deus,
o Senhor é nosso Pai
Que Seu reino de Amor
se estenda sobre a terra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é Santo,o
Senhor é Santo, o Senhor é Santo
Bendito o que vem em nome do Senhor
Bendito o que vem em nome do Senhor
Hosana, Hosana, Hosaaaaana. (2x)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A mesa tão grande
e vazia de amor e de paz - de paz!
Onde há luxo de alguns,
alegria não há - jamais!
A mesa da eucaristia
nos quer ensinar - ah, ah,
Que a ordem de Deus
nosso Pai é o pão partilhar.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ão com todas as mesas;
da Páscoa a nova certeza:
a festa haverá
e o povo a cantar, alelu - ia (bis)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As forças da morte:
a injustiça e a ganância
de ter - de ter.
Agindo naqueles que
impedem ao pobre viver - viver.
Sem terra, trabalho
e comida a vida não há - não há.
Quem vive assim e não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gora é tempo de ser
Igreja,/ Caminhar juntos,
participar. (2x)
1. Somos povo escolhido/
E na fronte assinalados/
Com o nome do Senhor/ Que caminha
ao nosso la---do.
2.Somos povo em missão./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ge, a festa não vai celebrar.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Irmãos companheiros
na luta, vamos dar
as mãos - as mãos.
Na grande corrente
do amor, na feliz comunhão
- irmãos.
Unido a peleja e a
certeza vamos construir - aqui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a terra o projeto
de Deus todo povo a sorrir.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Que em todas as
mesas do pobre, haja
festa de pão - de pão.
E as mesas dos ricos,
vazias, sem concentração
- de pão!
Busquemos aqui nesta
mesa, do Pão redentor - do céu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força e a esperança,
que faz todo povo ser povo de Deus.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5. Bendito o Ressuscitado,
Jesus vencedor - ô ô
no pão partilhado
a presença ele nos deixou - deixou!
Bendita é a vida nascida
de quem se arriscou - ô ô,
na luta pra ver triunfar
neste mundo o amor!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e...lizes os que vêm
ao banquete do Senhor!
Em sua mesa somos irmãos.
Um só corpo e co..ra..ção
Fe...lizes os que vêm
ao banquete do Senhor!
Em sua mesa somos irmãos.
Um só corpo e co..ra..ção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teu corpo é ali...men..to
Repartido no meio de nós
O milagre que nos sustenta
Nos permite tocar o céu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teu sangue nos traz a vi..da
Que floresce no lenho da cruz
Sacrifício que nos transforma
Realiza em nós a paz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Ja é tempo de partir./
È o Senhor que nos
envia, / em seu nome a
servir
3. Somos povo esperança.
/ Vamos juntos planejar:/
Se Igreja a serviço / e a fé
Testemunhar.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a Igreja exultante espe..ra
O banquete que não findará
No teu corpo e no teu sangue
O mistério do amor se dá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e...lizes os que vêm
ao banquete do Senhor!
Em sua mesa somos irmãos.
Um só corpo e co..ra..ção
Fe...lizes os que vêm
ao banquete do Senhor!
Em sua mesa somos irmãos
um só corpo e co..ra..ção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 só corpo e coração
Um só corpo e coração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G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Imaculada Maria de Deus
coração pobre, acolhendo Jesus!
Imaculada Maria do povo,
Mãe dos aflitos que
estão junto à cruz!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 coração que era sim para a vida
Um coração que era
sim para o irmão.
Um coração que era sim para Deus
Reino de Deus renovando este chão!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Imaculada Maria de Deus
coração pobre, acolhendo Jesus!
Imaculada Maria do povo,
Mãe dos aflitos que
estão junto à cruz!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lhos abertos pra sede do povo
Passo bem firme que o medo desterra.
Mãos estendidas que
os tronos renegam.
Reino de Deus que renova esta terra.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Imaculada Maria de Deus
coração pobre, acolhendo Jesus!
Imaculada Maria do povo,
Mãe dos aflitos que
estão junto à cruz!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Somos povo a caminho
/ Contruindo em multirão
/ Nova terra, Novo
reino / De fraterna
comunhão.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ça-se, ó Pai, vossa
plena vontade:
Que os nossos passos
se tornem memória
Do amor fiel que Maria gerou:
Reino de Deus atuando na História!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maculada Maria de Deus
coração pobre, acolhendo Jesus!
Imaculada Maria do povo,
Mãe dos aflitos que
estão junto à cruz!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Senhor, piedade
de nós! Somos o teu povo pecador...
Toma nossa vida de
pecado e dor, enche-nos
do Espírito de amor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Cristo, piedade
de nós! Somos o teu povo pecador...
Toma nossa vida de
pecado e dor, enche-nos
do Espírito de amor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Senhor, piedade
de nós! Somos o teu povo pecador...
Toma nossa vida de
pecado e dor, enche-nos
do Espírito de amor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7">
  <a:themeElements>
    <a:clrScheme name="Theme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2026-06-11T20:14:55Z</dcterms:created>
  <dcterms:modified xsi:type="dcterms:W3CDTF">2026-06-11T20:14:55Z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