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70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8o Domingo do Tempo comum
26/02/20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viestes salvar
Os corações arrependidos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eleison, eleison (2x)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, Cristo, que viestes chamar
Os pecadores humilhados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, eleison,
eleison (2x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intercedeis por nós
Junto a Deus pai que nos perdoa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eleison, eleison (2x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
a minh'alma abrirei.
Aleluia, aleluia,
Cristo é meu Rei..ei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
a minh'alma abrirei .
Aleluia, aleluia,
Cristo é meu Rei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para amar
Pra perdoar e sentir
Para chorar e sorrir
Ao me criar Tu me deste
Um coração pra sonhar
Inquieto e sempre a bater
Ansioso por entender
As coisas que Tu disseste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que eu venho te dar
Eis o que eu ponho no altar
Toma Senhor que ele é teu
Meu coração não é meu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que o meu coração
Seja tão cheio de paz
Que não se sinta capaz
De sentir ódio ou rancor
Quero que a minha oração
Possa me amadurecer
Leve-me a compreender
As consequências do amo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G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céus e a terra
proclamam a Vossa glória!
Hosana nas alturas,
hosana nas alturas!
Os céus e a terra
proclamam a Vossa glória!
Hosana nas alturas,
hosana nas alturas!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,
Hosana nas alturas,
hosana nas alturas!
Bendito o que vem em nome do Senhor,
Hosana nas alturas,
hosana nas alturas!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 - O meu Reino tem muito a dizer,
não se faz como quem procurou,
aumentar os celeiros
bem mais e sorriu.
Insensato, que vale tais bens,
se hoje mesmo terás o teu fim?
Que tesouros tu tens
pra levar além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im senhor, nossas mãos
vão plantar o teu reino.
O teu pão vai nos
dar teu vigor, tua paz.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 - O meu reino se faz bem assim:
Se uma ceia quiseres propor,
não convide amigos,
irmãos e outros mais.
Sai à rua a procura de quem
não puder recompensa te dar,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o teu gesto lembrado
será por Deus. ......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chamaste para caminhar
na vida contigo ,
decidi para sempre
seguir-te , não voltar atrás
Me puseste uma brasa
no peito e uma flecha na alma ,
é difícil agora viver
sem lembrar-me de ti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 - O meu reino quem
vai compreender?
Não se perde na pressa que tem,
sacerdote e levita
que vão se cuidar.
Mas, se mostra em quem
não se contém,
se aproxima e procura o melhor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ra o irmão agredido
que viu o chão.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 - O meu reino não pode aceitar,
quem se julga maior que ops demais
por cumprir os preceitos
da lei, um a um
a humildade de quem vai além
e se empenha e procura o perdão,
é o terreno onde pode brotar a paz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5 - O meu reino é um apelo que vem,
transformar as razões do viver,
que te faz desatar
tantos nós que ainda tens.
Dizer sim é saberes repor
tudo quanto prejuizo causou,
dar as mãos , repartir,
acolher, servir!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resença meu Senhor posso notar
vejo as pegadas que
deixaste em nosso altar
Onde em mistério tu
te mostras sem que
os olhos possam ver
mas o percebe o coração
que sabe crer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r que o altar é
o lugar da comunhão
onde humano e divino
dão-se às mãos
e os sabores dessa
terra se misturam aos do céu
frutos da vida que
nos mostram quem tu és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adorarei Senhor de todo coração
Te louvarei , te bendirei
Te glorificarei Senhor
e enquanto espero tua
volta eu volto aqui
te receber em mim eterniza
a minha vida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resença meu Senhor
posso sentir
vejo as pegadas que
deixaste em meu jardim
onde as belezas desta
terra prenunciam as do céu
só pode ver o coração
que sabe crer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amarei Senhor ,
Te amarei Senhor eu
só encontro a paz e a
alegria bem perto de ti (bis)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r que o eterno neste
tempo já se faz
e a vida humana neste
altar é muito mais
nele antecipa-se à
chegada de quem nunca se ausentou
pois a saudade é uma forma de ficar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o vento está soprando
em outra direção
E em meio à tempestade
está o seu viver
O medo assola o coração,
tem convivido com a solidão
Hoje é dia de mudar
os rumos de uma vez!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andar com fé sobre
as águas, saltar as muralhas
Cantar e celebrar ao
Deus que dá vitória!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elebre com palmas!
Celebre com palmas! Palmas! Palmas!
Celebre com palmas
ao Deus que dá vitória!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xultai cantando alegres
habitantes de Sião
Porque é grande em
vosso meio o Deus Santo de Israel!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pensei muitas vezes
calar e não dá nem resposta
eu pensei na fuga esconder-me
, ir longe de ti
mas tua força venceu
e ao final e eu fiquei seduzido
é difícil agora viver
sem saudades de ti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Ó Jesus não me deixe
jamais caminhar solitário
pois conheces a minha
fraqueza e o meu coração
vem ensina-me a viver
a vida na tua presença
no amor dos irmão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alegria na paz na união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 2x)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2026-08-03T23:46:33Z</dcterms:created>
  <dcterms:modified xsi:type="dcterms:W3CDTF">2026-08-03T23:46:33Z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