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presProps" Target="presProps.xml"/>
  <Relationship Id="rId59" Type="http://schemas.openxmlformats.org/officeDocument/2006/relationships/viewProps" Target="viewProps.xml"/>
  <Relationship Id="rId6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486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6.jpg"/>
  <Relationship Id="rId3" Type="http://schemas.openxmlformats.org/officeDocument/2006/relationships/image" Target="../media/bottom27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8.jpg"/>
  <Relationship Id="rId3" Type="http://schemas.openxmlformats.org/officeDocument/2006/relationships/image" Target="../media/bottom29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4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7.jpg"/>
  <Relationship Id="rId3" Type="http://schemas.openxmlformats.org/officeDocument/2006/relationships/image" Target="../media/bottom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9.jpg"/>
  <Relationship Id="rId3" Type="http://schemas.openxmlformats.org/officeDocument/2006/relationships/image" Target="../media/bottom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53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62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5.jpg"/>
  <Relationship Id="rId3" Type="http://schemas.openxmlformats.org/officeDocument/2006/relationships/image" Target="../media/bottom66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7.jpg"/>
  <Relationship Id="rId3" Type="http://schemas.openxmlformats.org/officeDocument/2006/relationships/image" Target="../media/bottom6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9.jpg"/>
  <Relationship Id="rId3" Type="http://schemas.openxmlformats.org/officeDocument/2006/relationships/image" Target="../media/bottom70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1.jpg"/>
  <Relationship Id="rId3" Type="http://schemas.openxmlformats.org/officeDocument/2006/relationships/image" Target="../media/bottom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5.jpg"/>
  <Relationship Id="rId3" Type="http://schemas.openxmlformats.org/officeDocument/2006/relationships/image" Target="../media/bottom76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ao_de_gracas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7.jpg"/>
  <Relationship Id="rId3" Type="http://schemas.openxmlformats.org/officeDocument/2006/relationships/image" Target="../media/bottom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.jpg"/>
  <Relationship Id="rId3" Type="http://schemas.openxmlformats.org/officeDocument/2006/relationships/image" Target="../media/bottom14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.jpg"/>
  <Relationship Id="rId3" Type="http://schemas.openxmlformats.org/officeDocument/2006/relationships/image" Target="../media/bottom1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8o Domingo do Tempo comum
26/02/2017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 viestes salvar
Os corações arrependidos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rie eleison, eleison, eleison (2x)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Ó, Cristo, que viestes chamar
Os pecadores humilhados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riste eleison, eleison,
eleison (2x)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 intercedeis por nós
Junto a Deus pai que nos perdoa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rie eleison, eleison, eleison (2x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 a
Deus nas altu-ras!
E paz na Terra aos
homens por Ele ama-dos!
Senhor Deus, Rei dos
Céus, Deus Pai todo-poderoso
Nós Vos louvamos,
Vos bendizemos, nós Vos adoramo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mos,
nós Vos damos graças
Por Vossa imensa glória!
Por Vossa imensa glória!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
Vós, que tirais o
pecado do mundo, tende
piedade de nós.
Vós que tirais o pecado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 mundo, acolhei a nossa súplica.
Vós que estais à
direita do Pai, tende
piedade de nós.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to,
só Vós o Senhor,
só Vós o Altíssimo,
Jesus Cristo, com o
Espírito Santo na
glória de Deus Pai.
Amém! Amém!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
a minh'alma abrirei.
Aleluia, aleluia,
Cristo é meu Rei..ei!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
a minh'alma abrirei .
Aleluia, aleluia,
Cristo é meu Rei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 coração para amar
Pra perdoar e sentir
Para chorar e sorrir
Ao me criar Tu me deste
Um coração pra sonhar
Inquieto e sempre a bater
Ansioso por entender
As coisas que Tu disseste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que eu venho te dar
Eis o que eu ponho no altar
Toma Senhor que ele é teu
Meu coração não é meu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ro que o meu coração
Seja tão cheio de paz
Que não se sinta capaz
De sentir ódio ou rancor
Quero que a minha oração
Possa me amadurecer
Leve-me a compreender
As consequências do amor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G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aanto, santo, santo
é o Senhor, Deus do universo.
Saaanto, santo, santo
é o Senhor, Deus do universo.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s céus e a terra
proclamam a Vossa glória!
Hosana nas alturas,
hosana nas alturas!
Os céus e a terra
proclamam a Vossa glória!
Hosana nas alturas,
hosana nas alturas!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aanto, santo, santo
é o Senhor, Deus do universo.
Saaanto, santo, santo
é o Senhor, Deus do universo.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o que vem em nome do Senhor,
Hosana nas alturas,
hosana nas alturas!
Bendito o que vem em nome do Senhor,
Hosana nas alturas,
hosana nas alturas!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 - O meu Reino tem muito a dizer,
não se faz como quem procurou,
aumentar os celeiros
bem mais e sorriu.
Insensato, que vale tais bens,
se hoje mesmo terás o teu fim?
Que tesouros tu tens
pra levar além.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im senhor, nossas mãos
vão plantar o teu reino.
O teu pão vai nos
dar teu vigor, tua paz.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 - O meu reino se faz bem assim:
Se uma ceia quiseres propor,
não convide amigos,
irmãos e outros mais.
Sai à rua a procura de quem
não puder recompensa te dar,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 o teu gesto lembrado
será por Deus. .......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 chamaste para caminhar
na vida contigo ,
decidi para sempre
seguir-te , não voltar atrás
Me puseste uma brasa
no peito e uma flecha na alma ,
é difícil agora viver
sem lembrar-me de ti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 - O meu reino quem
vai compreender?
Não se perde na pressa que tem,
sacerdote e levita
que vão se cuidar.
Mas, se mostra em quem
não se contém,
se aproxima e procura o melhor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ara o irmão agredido
que viu o chão.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 - O meu reino não pode aceitar,
quem se julga maior que ops demais
por cumprir os preceitos
da lei, um a um
a humildade de quem vai além
e se empenha e procura o perdão,
é o terreno onde pode brotar a paz.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5 - O meu reino é um apelo que vem,
transformar as razões do viver,
que te faz desatar
tantos nós que ainda tens.
Dizer sim é saberes repor
tudo quanto prejuizo causou,
dar as mãos , repartir,
acolher, servir!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ção de Graças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a Presença meu Senhor posso notar
vejo as pegadas que
deixaste em nosso altar
Onde em mistério tu
te mostras sem que
os olhos possam ver
mas o percebe o coração
que sabe crer.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er que o altar é
o lugar da comunhão
onde humano e divino
dão-se às mãos
e os sabores dessa
terra se misturam aos do céu
frutos da vida que
nos mostram quem tu és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 adorarei Senhor de todo coração
Te louvarei , te bendirei
Te glorificarei Senhor
e enquanto espero tua
volta eu volto aqui
te receber em mim eterniza
a minha vida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a presença meu Senhor
posso sentir
vejo as pegadas que
deixaste em meu jardim
onde as belezas desta
terra prenunciam as do céu
só pode ver o coração
que sabe crer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 amarei Senhor ,
Te amarei Senhor eu
só encontro a paz e a
alegria bem perto de ti (bis)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er que o eterno neste
tempo já se faz
e a vida humana neste
altar é muito mais
nele antecipa-se à
chegada de quem nunca se ausentou
pois a saudade é uma forma de ficar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o vento está soprando
em outra direção
E em meio à tempestade
está o seu viver
O medo assola o coração,
tem convivido com a solidão
Hoje é dia de mudar
os rumos de uma vez!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andar com fé sobre
as águas, saltar as muralhas
Cantar e celebrar ao
Deus que dá vitória!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elebre com palmas!
Celebre com palmas! Palmas! Palmas!
Celebre com palmas
ao Deus que dá vitória!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xultai cantando alegres
habitantes de Sião
Porque é grande em
vosso meio o Deus Santo de Israel!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pensei muitas vezes
calar e não dá nem resposta
eu pensei na fuga esconder-me
, ir longe de ti
mas tua força venceu
e ao final e eu fiquei seduzido
é difícil agora viver
sem saudades de ti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 2x:
Ó Jesus não me deixe
jamais caminhar solitário
pois conheces a minha
fraqueza e o meu coração
vem ensina-me a viver
a vida na tua presença
no amor dos irmãos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a alegria na paz na união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 2x)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4">
  <a:themeElements>
    <a:clrScheme name="Theme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2026-06-11T20:09:52Z</dcterms:created>
  <dcterms:modified xsi:type="dcterms:W3CDTF">2026-06-11T20:09:52Z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